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16721-FB7F-4284-BFF9-28FC63E7C4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72E8-9619-4DBF-9327-1FE55D2F4B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2E8-9619-4DBF-9327-1FE55D2F4B3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2E8-9619-4DBF-9327-1FE55D2F4B3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2E8-9619-4DBF-9327-1FE55D2F4B3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2E8-9619-4DBF-9327-1FE55D2F4B3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2E8-9619-4DBF-9327-1FE55D2F4B3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2E8-9619-4DBF-9327-1FE55D2F4B3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2E8-9619-4DBF-9327-1FE55D2F4B3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2E8-9619-4DBF-9327-1FE55D2F4B3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2E8-9619-4DBF-9327-1FE55D2F4B3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9F6CA2-8376-4EAF-B9CA-DA0561F27C3D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B5AADD-8624-43DF-B1D4-B3C3D48B8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352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ithograph" pitchFamily="2" charset="0"/>
              </a:rPr>
              <a:t>Where Were Some Societies of the Middle Ages Located?</a:t>
            </a:r>
            <a:endParaRPr lang="en-US" dirty="0">
              <a:latin typeface="Lithograp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nfantry in the Middle Ages +Search for Vide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99102"/>
            <a:ext cx="5791200" cy="335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Aharoni" pitchFamily="2" charset="-79"/>
                <a:cs typeface="Aharoni" pitchFamily="2" charset="-79"/>
              </a:rPr>
              <a:t>B</a:t>
            </a:r>
            <a:r>
              <a:rPr lang="en-US" sz="6000" dirty="0" err="1" smtClean="0">
                <a:latin typeface="Aharoni" pitchFamily="2" charset="-79"/>
                <a:cs typeface="Aharoni" pitchFamily="2" charset="-79"/>
              </a:rPr>
              <a:t>eothuk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762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Located in present day Newfoundland &amp; Labrador, </a:t>
            </a:r>
            <a:r>
              <a:rPr lang="en-US" sz="2400" b="1" dirty="0" smtClean="0"/>
              <a:t>         North </a:t>
            </a:r>
            <a:r>
              <a:rPr lang="en-US" sz="2400" b="1" dirty="0" smtClean="0"/>
              <a:t>America</a:t>
            </a:r>
            <a:endParaRPr lang="en-US" sz="2400" b="1" dirty="0"/>
          </a:p>
        </p:txBody>
      </p:sp>
      <p:pic>
        <p:nvPicPr>
          <p:cNvPr id="1028" name="Picture 4" descr="http://ts4.mm.bing.net/th?id=HN.608014073242190591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04" y="2057400"/>
            <a:ext cx="3617495" cy="4295775"/>
          </a:xfrm>
          <a:prstGeom prst="rect">
            <a:avLst/>
          </a:prstGeom>
          <a:noFill/>
        </p:spPr>
      </p:pic>
      <p:pic>
        <p:nvPicPr>
          <p:cNvPr id="1030" name="Picture 6" descr="http://ts3.mm.bing.net/th?id=HN.607989381477107642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19600"/>
            <a:ext cx="2857500" cy="1924051"/>
          </a:xfrm>
          <a:prstGeom prst="rect">
            <a:avLst/>
          </a:prstGeom>
          <a:noFill/>
        </p:spPr>
      </p:pic>
      <p:pic>
        <p:nvPicPr>
          <p:cNvPr id="1026" name="Picture 2" descr="Earlyhistory | The Beothuk | Shanawdithit | Early Settl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28800"/>
            <a:ext cx="23336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haroni" pitchFamily="2" charset="-79"/>
                <a:cs typeface="Aharoni" pitchFamily="2" charset="-79"/>
              </a:rPr>
              <a:t>English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"/>
          </a:xfrm>
        </p:spPr>
        <p:txBody>
          <a:bodyPr>
            <a:normAutofit/>
          </a:bodyPr>
          <a:lstStyle/>
          <a:p>
            <a:r>
              <a:rPr lang="en-US" b="1" dirty="0" smtClean="0"/>
              <a:t>Located in present day Great Britain, Europe</a:t>
            </a:r>
            <a:endParaRPr lang="en-US" b="1" dirty="0"/>
          </a:p>
        </p:txBody>
      </p:sp>
      <p:pic>
        <p:nvPicPr>
          <p:cNvPr id="17414" name="Picture 6" descr="English language: Middle English dialects of Eng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886200" cy="5001008"/>
          </a:xfrm>
          <a:prstGeom prst="rect">
            <a:avLst/>
          </a:prstGeom>
          <a:noFill/>
        </p:spPr>
      </p:pic>
      <p:pic>
        <p:nvPicPr>
          <p:cNvPr id="17416" name="Picture 8" descr="Study the Anglo-Saxons Study the Middle 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86200"/>
            <a:ext cx="3291127" cy="2819400"/>
          </a:xfrm>
          <a:prstGeom prst="rect">
            <a:avLst/>
          </a:prstGeom>
          <a:noFill/>
        </p:spPr>
      </p:pic>
      <p:pic>
        <p:nvPicPr>
          <p:cNvPr id="17410" name="Picture 2" descr="William the Conquer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676400"/>
            <a:ext cx="2562225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haroni" pitchFamily="2" charset="-79"/>
                <a:cs typeface="Aharoni" pitchFamily="2" charset="-79"/>
              </a:rPr>
              <a:t>Inca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762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Located in present day Peru &amp; Chile in South America </a:t>
            </a:r>
            <a:endParaRPr lang="en-US" b="1" dirty="0"/>
          </a:p>
        </p:txBody>
      </p:sp>
      <p:pic>
        <p:nvPicPr>
          <p:cNvPr id="16388" name="Picture 4" descr="http://ts3.mm.bing.net/th?id=HN.608049695701075114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661017" cy="4495800"/>
          </a:xfrm>
          <a:prstGeom prst="rect">
            <a:avLst/>
          </a:prstGeom>
          <a:noFill/>
        </p:spPr>
      </p:pic>
      <p:pic>
        <p:nvPicPr>
          <p:cNvPr id="16390" name="Picture 6" descr="http://ts4.mm.bing.net/th?id=HN.608041049934400347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52600"/>
            <a:ext cx="3962400" cy="2747265"/>
          </a:xfrm>
          <a:prstGeom prst="rect">
            <a:avLst/>
          </a:prstGeom>
          <a:noFill/>
        </p:spPr>
      </p:pic>
      <p:pic>
        <p:nvPicPr>
          <p:cNvPr id="16386" name="Picture 2" descr="http://ts3.mm.bing.net/th?id=HN.608037369145921374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86200"/>
            <a:ext cx="37338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Aharoni" pitchFamily="2" charset="-79"/>
                <a:cs typeface="Aharoni" pitchFamily="2" charset="-79"/>
              </a:rPr>
              <a:t>Unuit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838200"/>
          </a:xfrm>
        </p:spPr>
        <p:txBody>
          <a:bodyPr/>
          <a:lstStyle/>
          <a:p>
            <a:r>
              <a:rPr lang="en-US" b="1" dirty="0" smtClean="0"/>
              <a:t>Located in present day Nunavut &amp; Greenland</a:t>
            </a:r>
            <a:endParaRPr lang="en-US" b="1" dirty="0"/>
          </a:p>
        </p:txBody>
      </p:sp>
      <p:pic>
        <p:nvPicPr>
          <p:cNvPr id="15362" name="Picture 2" descr="http://ts2.mm.bing.net/th?id=HN.608052023574856305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3276600"/>
          </a:xfrm>
          <a:prstGeom prst="rect">
            <a:avLst/>
          </a:prstGeom>
          <a:noFill/>
        </p:spPr>
      </p:pic>
      <p:pic>
        <p:nvPicPr>
          <p:cNvPr id="15364" name="Picture 4" descr="Cape Breton News Ongoing Tidbits of Info About our Beloved Is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5086350" cy="3562351"/>
          </a:xfrm>
          <a:prstGeom prst="rect">
            <a:avLst/>
          </a:prstGeom>
          <a:noFill/>
        </p:spPr>
      </p:pic>
      <p:pic>
        <p:nvPicPr>
          <p:cNvPr id="15366" name="Picture 6" descr="http://www.arcticalchemy.com/images/igloos_450x2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95749"/>
            <a:ext cx="428625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haroni" pitchFamily="2" charset="-79"/>
                <a:cs typeface="Aharoni" pitchFamily="2" charset="-79"/>
              </a:rPr>
              <a:t>Mali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r>
              <a:rPr lang="en-US" b="1" dirty="0" smtClean="0"/>
              <a:t>Located in present day West Africa </a:t>
            </a:r>
            <a:endParaRPr lang="en-US" b="1" dirty="0"/>
          </a:p>
        </p:txBody>
      </p:sp>
      <p:pic>
        <p:nvPicPr>
          <p:cNvPr id="30722" name="Picture 2" descr="Identifications for Rise of Islam and Early Af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495800" cy="4540760"/>
          </a:xfrm>
          <a:prstGeom prst="rect">
            <a:avLst/>
          </a:prstGeom>
          <a:noFill/>
        </p:spPr>
      </p:pic>
      <p:pic>
        <p:nvPicPr>
          <p:cNvPr id="30724" name="Picture 4" descr="http://ts2.explicit.bing.net/th?id=HN.608007076739154841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57400"/>
            <a:ext cx="4395107" cy="2590800"/>
          </a:xfrm>
          <a:prstGeom prst="rect">
            <a:avLst/>
          </a:prstGeom>
          <a:noFill/>
        </p:spPr>
      </p:pic>
      <p:pic>
        <p:nvPicPr>
          <p:cNvPr id="30726" name="Picture 6" descr="Dogon people of Mali | Wood, encrusted grey brown patina | ca. early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000500"/>
            <a:ext cx="20478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haroni" pitchFamily="2" charset="-79"/>
                <a:cs typeface="Aharoni" pitchFamily="2" charset="-79"/>
              </a:rPr>
              <a:t>Maya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Located in present day Mexico, South America</a:t>
            </a:r>
            <a:endParaRPr lang="en-US" b="1" dirty="0"/>
          </a:p>
        </p:txBody>
      </p:sp>
      <p:pic>
        <p:nvPicPr>
          <p:cNvPr id="31746" name="Picture 2" descr="ANCIENT MAYA GLYPHS: MAYA WRITTEN LANGU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48200"/>
            <a:ext cx="2971800" cy="2070354"/>
          </a:xfrm>
          <a:prstGeom prst="rect">
            <a:avLst/>
          </a:prstGeom>
          <a:noFill/>
        </p:spPr>
      </p:pic>
      <p:pic>
        <p:nvPicPr>
          <p:cNvPr id="31748" name="Picture 4" descr="http://ts1.mm.bing.net/th?id=HN.608040581781719468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4229100" cy="3228975"/>
          </a:xfrm>
          <a:prstGeom prst="rect">
            <a:avLst/>
          </a:prstGeom>
          <a:noFill/>
        </p:spPr>
      </p:pic>
      <p:pic>
        <p:nvPicPr>
          <p:cNvPr id="31752" name="Picture 8" descr="Mayan offering atop a pyram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429000"/>
            <a:ext cx="3429000" cy="3291841"/>
          </a:xfrm>
          <a:prstGeom prst="rect">
            <a:avLst/>
          </a:prstGeom>
          <a:noFill/>
        </p:spPr>
      </p:pic>
      <p:pic>
        <p:nvPicPr>
          <p:cNvPr id="31750" name="Picture 6" descr="http://ts2.mm.bing.net/th?id=HN.608021799886587905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799" y="1752600"/>
            <a:ext cx="3434773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Aharoni" pitchFamily="2" charset="-79"/>
                <a:cs typeface="Aharoni" pitchFamily="2" charset="-79"/>
              </a:rPr>
              <a:t>Mongul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609600"/>
          </a:xfrm>
        </p:spPr>
        <p:txBody>
          <a:bodyPr/>
          <a:lstStyle/>
          <a:p>
            <a:r>
              <a:rPr lang="en-US" b="1" dirty="0" smtClean="0"/>
              <a:t>Located in present day China, Asia </a:t>
            </a:r>
            <a:endParaRPr lang="en-US" b="1" dirty="0"/>
          </a:p>
        </p:txBody>
      </p:sp>
      <p:pic>
        <p:nvPicPr>
          <p:cNvPr id="32770" name="Picture 2" descr="The Mongol realms. After Chinggis Khan's death, the Mongol territorie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841998" cy="3810000"/>
          </a:xfrm>
          <a:prstGeom prst="rect">
            <a:avLst/>
          </a:prstGeom>
          <a:noFill/>
        </p:spPr>
      </p:pic>
      <p:pic>
        <p:nvPicPr>
          <p:cNvPr id="32772" name="Picture 4" descr="Mongols31 Tit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7670"/>
            <a:ext cx="3701445" cy="2208530"/>
          </a:xfrm>
          <a:prstGeom prst="rect">
            <a:avLst/>
          </a:prstGeom>
          <a:noFill/>
        </p:spPr>
      </p:pic>
      <p:pic>
        <p:nvPicPr>
          <p:cNvPr id="32774" name="Picture 6" descr="The Mongol heavy cavalry ch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038600"/>
            <a:ext cx="398032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Aharoni" pitchFamily="2" charset="-79"/>
                <a:cs typeface="Aharoni" pitchFamily="2" charset="-79"/>
              </a:rPr>
              <a:t>Yolngu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09600"/>
          </a:xfrm>
        </p:spPr>
        <p:txBody>
          <a:bodyPr/>
          <a:lstStyle/>
          <a:p>
            <a:r>
              <a:rPr lang="en-US" b="1" dirty="0" smtClean="0"/>
              <a:t>Located in present day Australia</a:t>
            </a:r>
            <a:endParaRPr lang="en-US" b="1" dirty="0"/>
          </a:p>
        </p:txBody>
      </p:sp>
      <p:pic>
        <p:nvPicPr>
          <p:cNvPr id="33794" name="Picture 2" descr="http://ts4.mm.bing.net/th?id=HN.608044305519674131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7" y="2286000"/>
            <a:ext cx="4255873" cy="3149346"/>
          </a:xfrm>
          <a:prstGeom prst="rect">
            <a:avLst/>
          </a:prstGeom>
          <a:noFill/>
        </p:spPr>
      </p:pic>
      <p:pic>
        <p:nvPicPr>
          <p:cNvPr id="33798" name="Picture 6" descr="Yolngu langu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31340"/>
            <a:ext cx="4223015" cy="3350260"/>
          </a:xfrm>
          <a:prstGeom prst="rect">
            <a:avLst/>
          </a:prstGeom>
          <a:noFill/>
        </p:spPr>
      </p:pic>
      <p:pic>
        <p:nvPicPr>
          <p:cNvPr id="33796" name="Picture 4" descr="Yolngu boy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819400"/>
            <a:ext cx="2627757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88</Words>
  <Application>Microsoft Office PowerPoint</Application>
  <PresentationFormat>On-screen Show (4:3)</PresentationFormat>
  <Paragraphs>26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Where Were Some Societies of the Middle Ages Located?</vt:lpstr>
      <vt:lpstr>Beothuk</vt:lpstr>
      <vt:lpstr>English</vt:lpstr>
      <vt:lpstr>Inca</vt:lpstr>
      <vt:lpstr>Unuit</vt:lpstr>
      <vt:lpstr>Mali</vt:lpstr>
      <vt:lpstr>Maya</vt:lpstr>
      <vt:lpstr>Mongul</vt:lpstr>
      <vt:lpstr>Yolngu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Were Some Societies of the Middle Ages Located?</dc:title>
  <dc:creator>acer 2011</dc:creator>
  <cp:lastModifiedBy>acer 2011</cp:lastModifiedBy>
  <cp:revision>3</cp:revision>
  <dcterms:created xsi:type="dcterms:W3CDTF">2014-04-06T16:38:57Z</dcterms:created>
  <dcterms:modified xsi:type="dcterms:W3CDTF">2015-04-09T02:05:12Z</dcterms:modified>
</cp:coreProperties>
</file>