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F7BB-7DCD-4D7B-BB22-E9B555E50AE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5849-A956-4A9D-A8C9-3CB73191B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5849-A956-4A9D-A8C9-3CB73191BF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F5B4-B5BC-4719-8DEA-F4CCF5E29A0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B58D-6C57-47C6-B895-47EB9B4A5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Berlin Sans FB Demi" pitchFamily="34" charset="0"/>
              </a:rPr>
              <a:t>“</a:t>
            </a:r>
            <a:r>
              <a:rPr lang="en-US" sz="8800" b="1" dirty="0" err="1" smtClean="0">
                <a:latin typeface="Berlin Sans FB Demi" pitchFamily="34" charset="0"/>
              </a:rPr>
              <a:t>Selfies</a:t>
            </a:r>
            <a:r>
              <a:rPr lang="en-US" sz="8800" b="1" dirty="0" smtClean="0">
                <a:latin typeface="Berlin Sans FB Demi" pitchFamily="34" charset="0"/>
              </a:rPr>
              <a:t>”</a:t>
            </a:r>
            <a:endParaRPr lang="en-US" sz="8800" b="1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Exactly where I want to be!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90" name="AutoShape 2" descr="Image result for self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e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971800"/>
            <a:ext cx="3352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51875" t="37500" r="12500" b="22656"/>
          <a:stretch>
            <a:fillRect/>
          </a:stretch>
        </p:blipFill>
        <p:spPr bwMode="auto">
          <a:xfrm>
            <a:off x="7620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51250" t="42188" r="11250" b="12500"/>
          <a:stretch>
            <a:fillRect/>
          </a:stretch>
        </p:blipFill>
        <p:spPr bwMode="auto">
          <a:xfrm>
            <a:off x="1143000" y="152400"/>
            <a:ext cx="6781800" cy="65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 Demi" pitchFamily="34" charset="0"/>
              </a:rPr>
              <a:t>The finished product!</a:t>
            </a:r>
            <a:endParaRPr lang="en-US" b="1" dirty="0">
              <a:latin typeface="Berlin Sans FB Dem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44746" t="33963" r="2451" b="22034"/>
          <a:stretch>
            <a:fillRect/>
          </a:stretch>
        </p:blipFill>
        <p:spPr bwMode="auto">
          <a:xfrm>
            <a:off x="-1" y="1295400"/>
            <a:ext cx="571500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29091" t="36364" r="43636" b="18182"/>
          <a:stretch>
            <a:fillRect/>
          </a:stretch>
        </p:blipFill>
        <p:spPr bwMode="auto">
          <a:xfrm>
            <a:off x="5410200" y="2209800"/>
            <a:ext cx="34861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The 2013 word of the year, according to the Oxford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Dictionary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was “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selfie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.”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endParaRPr lang="en-US" sz="13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This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word was officially added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to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the dictionary and describes a photo someone takes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of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herself or himself to share with others through social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media networks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pic>
        <p:nvPicPr>
          <p:cNvPr id="4" name="Picture 3" descr="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"/>
            <a:ext cx="2085078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286000"/>
          </a:xfrm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Often, 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selfie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is taken to share an experience in a specific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location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and the background is just as important as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person in the photo.</a:t>
            </a:r>
          </a:p>
          <a:p>
            <a:endParaRPr lang="en-US" dirty="0"/>
          </a:p>
        </p:txBody>
      </p:sp>
      <p:pic>
        <p:nvPicPr>
          <p:cNvPr id="4" name="Picture 3" descr="sel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514600"/>
            <a:ext cx="3810000" cy="379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4958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In this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art assignment,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selfies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take a step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back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and become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self-portraits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where you will focus on your facial features.</a:t>
            </a: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This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likeness is then layered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over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 background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of your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choosing — 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location you would find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most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exciting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for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taking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selfie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el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90600"/>
            <a:ext cx="3505200" cy="451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458200" cy="2057400"/>
          </a:xfrm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These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self-portraits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may go to the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moon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the bottom of the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ocean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or anywhere else the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imagination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goes! </a:t>
            </a:r>
          </a:p>
          <a:p>
            <a:endParaRPr lang="en-US" dirty="0"/>
          </a:p>
        </p:txBody>
      </p:sp>
      <p:pic>
        <p:nvPicPr>
          <p:cNvPr id="4" name="Picture 3" descr="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33400"/>
            <a:ext cx="36576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7099">
            <a:off x="495770" y="34006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To infinity and beyond!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self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4572000" cy="495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Let’s take a look!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  <p:controls>
      <p:control spid="16387" name="ShockwaveFlash1" r:id="rId2" imgW="7542857" imgH="424370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Materials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Oil pastels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Clear acetate sheets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Sharpie markers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Sandpaper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Chipboard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Macramé beads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Sandpaper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6250" t="67969" r="15000" b="13281"/>
          <a:stretch>
            <a:fillRect/>
          </a:stretch>
        </p:blipFill>
        <p:spPr bwMode="auto">
          <a:xfrm>
            <a:off x="3429000" y="4876800"/>
            <a:ext cx="5486400" cy="16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tse1.mm.bing.net/th?&amp;id=JN.w44NsbUwVAX5N8QlucGF7Q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1257300" cy="1253110"/>
          </a:xfrm>
          <a:prstGeom prst="rect">
            <a:avLst/>
          </a:prstGeom>
          <a:noFill/>
        </p:spPr>
      </p:pic>
      <p:pic>
        <p:nvPicPr>
          <p:cNvPr id="17414" name="Picture 6" descr="http://tse1.mm.bing.net/th?&amp;id=JN.xC%2bgg6o1jdVEw2QeAKMAKQ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00400"/>
            <a:ext cx="1143000" cy="1143000"/>
          </a:xfrm>
          <a:prstGeom prst="rect">
            <a:avLst/>
          </a:prstGeom>
          <a:noFill/>
        </p:spPr>
      </p:pic>
      <p:pic>
        <p:nvPicPr>
          <p:cNvPr id="17416" name="Picture 8" descr="http://tse1.mm.bing.net/th?&amp;id=JN.FGky%2bHJUYjTpFvTbRK2sSQ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600200"/>
            <a:ext cx="1524000" cy="1524000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 l="52800" t="80000" r="15200" b="12000"/>
          <a:stretch>
            <a:fillRect/>
          </a:stretch>
        </p:blipFill>
        <p:spPr bwMode="auto">
          <a:xfrm>
            <a:off x="5791200" y="3505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51875" t="40625" r="12500" b="21093"/>
          <a:stretch>
            <a:fillRect/>
          </a:stretch>
        </p:blipFill>
        <p:spPr bwMode="auto">
          <a:xfrm>
            <a:off x="838200" y="304800"/>
            <a:ext cx="7357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189</Words>
  <Application>Microsoft Office PowerPoint</Application>
  <PresentationFormat>On-screen Show (4:3)</PresentationFormat>
  <Paragraphs>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“Selfies”</vt:lpstr>
      <vt:lpstr>Slide 2</vt:lpstr>
      <vt:lpstr>Slide 3</vt:lpstr>
      <vt:lpstr>Slide 4</vt:lpstr>
      <vt:lpstr>Slide 5</vt:lpstr>
      <vt:lpstr>To infinity and beyond!</vt:lpstr>
      <vt:lpstr>Let’s take a look!</vt:lpstr>
      <vt:lpstr>Materials</vt:lpstr>
      <vt:lpstr>Slide 9</vt:lpstr>
      <vt:lpstr>Slide 10</vt:lpstr>
      <vt:lpstr>Slide 11</vt:lpstr>
      <vt:lpstr>The finished product!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“Selfies”</dc:title>
  <dc:creator>acer 2011</dc:creator>
  <cp:lastModifiedBy>acer 2011</cp:lastModifiedBy>
  <cp:revision>5</cp:revision>
  <dcterms:created xsi:type="dcterms:W3CDTF">2015-09-19T03:16:52Z</dcterms:created>
  <dcterms:modified xsi:type="dcterms:W3CDTF">2015-11-01T16:59:22Z</dcterms:modified>
</cp:coreProperties>
</file>