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C74F2-A5DC-4001-A9C1-15729510C92F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C4A55-DF09-4255-A095-76D7E8EC98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C4A55-DF09-4255-A095-76D7E8EC98A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C4A55-DF09-4255-A095-76D7E8EC98A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C4A55-DF09-4255-A095-76D7E8EC98A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C4A55-DF09-4255-A095-76D7E8EC98A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C4A55-DF09-4255-A095-76D7E8EC98A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C4A55-DF09-4255-A095-76D7E8EC98A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C4A55-DF09-4255-A095-76D7E8EC98A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C4A55-DF09-4255-A095-76D7E8EC98A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C4A55-DF09-4255-A095-76D7E8EC98A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C4A55-DF09-4255-A095-76D7E8EC98A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7316-31C3-40B1-AE95-FB445F312672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B9F9-FFF4-4136-A7D0-FAAF55483B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7316-31C3-40B1-AE95-FB445F312672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B9F9-FFF4-4136-A7D0-FAAF55483B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7316-31C3-40B1-AE95-FB445F312672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B9F9-FFF4-4136-A7D0-FAAF55483B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7316-31C3-40B1-AE95-FB445F312672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B9F9-FFF4-4136-A7D0-FAAF55483B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7316-31C3-40B1-AE95-FB445F312672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B9F9-FFF4-4136-A7D0-FAAF55483B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7316-31C3-40B1-AE95-FB445F312672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B9F9-FFF4-4136-A7D0-FAAF55483B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7316-31C3-40B1-AE95-FB445F312672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B9F9-FFF4-4136-A7D0-FAAF55483B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7316-31C3-40B1-AE95-FB445F312672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B9F9-FFF4-4136-A7D0-FAAF55483B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7316-31C3-40B1-AE95-FB445F312672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B9F9-FFF4-4136-A7D0-FAAF55483B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7316-31C3-40B1-AE95-FB445F312672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B9F9-FFF4-4136-A7D0-FAAF55483B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7316-31C3-40B1-AE95-FB445F312672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B9F9-FFF4-4136-A7D0-FAAF55483B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F7316-31C3-40B1-AE95-FB445F312672}" type="datetimeFigureOut">
              <a:rPr lang="en-US" smtClean="0"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1B9F9-FFF4-4136-A7D0-FAAF55483B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2155825"/>
          </a:xfrm>
        </p:spPr>
        <p:txBody>
          <a:bodyPr/>
          <a:lstStyle/>
          <a:p>
            <a:r>
              <a:rPr lang="en-US" dirty="0" smtClean="0"/>
              <a:t>What is the function of the </a:t>
            </a:r>
            <a:r>
              <a:rPr lang="en-US" dirty="0"/>
              <a:t>R</a:t>
            </a:r>
            <a:r>
              <a:rPr lang="en-US" dirty="0" smtClean="0"/>
              <a:t>espiratory System?</a:t>
            </a:r>
            <a:endParaRPr lang="en-US" dirty="0"/>
          </a:p>
        </p:txBody>
      </p:sp>
      <p:pic>
        <p:nvPicPr>
          <p:cNvPr id="11270" name="Picture 6" descr="http://t2.gstatic.com/images?q=tbn:ANd9GcQvg-hxfMSwBtGrMYi6Xac_2rQZ_fnzBG9hfg8HocNG8KxefMBsD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819400"/>
            <a:ext cx="2778641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(7).                         (8).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3581400" cy="220980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Oxygen from the air goes into the blood</a:t>
            </a:r>
            <a:endParaRPr lang="en-US" sz="40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19600" y="1447801"/>
            <a:ext cx="37338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Carbon dioxide is removed from the blood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530" name="AutoShape 2" descr="data:image/jpeg;base64,/9j/4AAQSkZJRgABAQAAAQABAAD/2wCEAAkGBhQSERQUExQUFBUVFxgWFxQYFRgYFhgYFxYVFhcXFxcXHSceFxkjHRcVHy8gJScqLCwsFR8xNTAqNSYrLCkBCQoKDgwOGg8PGiwkHyQrLCwsLy0sLC8sLDAsLCwsMiwsLCwsLC0sLCwsLCwsMC8sLCwsLCwsLCwsLCwsLC0sLP/AABEIAP8AxQMBIgACEQEDEQH/xAAbAAACAwEBAQAAAAAAAAAAAAAEBQACAwEGB//EAEQQAAICAAQEAwQHBQYFBQEBAAECAxEABBIhBRMxQSJRYQYycYEUI0JigpGhUnKSscEVM0NTovAkg7LR8Qdjc8LhkzT/xAAaAQACAwEBAAAAAAAAAAAAAAADBAECBQAG/8QAMxEAAgIBAwIDBgUEAwEAAAAAAQIAAxEEITESQRNRcQUiYYGR8DKhsdHhBhQjwRVC8TP/2gAMAwEAAhEDEQA/AHGYFf7+ePPQZt8pK6pTGRk5SEncsGUlz1ZUCAX5BBtsT6WZLGF2byYcUbFGww2ZT5g+fX88J8iejuq6x8ZbMB4VOYkzEcjaTrDKkYcBdYSLlqWZhRouTQJ7G1Py2ZRxanUBsa6g1Ysdux37HHmeDz8qeMTAjlxKF1UAXWtRHZgD47H/ALZ6qKdZx48zmFjjCKxGuScInMVSdVRtXhbcHV1JkBulINQ3YxKq5qtiMj9IzrCt+KAuVGtY1ZlklRGdgy0BGoCMqszEKCx7HbdTjbOJLH4S66GflrPVuGKyMBylUh28KrYAGpvdNGz8rKHghhgW5I+S7o9oIyjo7CawWDMVaqUkm26b4ZprB3MvfqsjFZi7M8MzMeqRpDHFYpbSR4waGqW4/rBZshXFDoWxOH5bMPEXMkfMDOnL5Z0lo2KEM4YdSpohdgRsTeDZczJPIF0KSrNpj5hMI5T6WnkYKC/j8KLp6rdfaUPOZOVWZQeTLJqKPG7NE71ZDxuKDV4rC3Sk2aIwNmVXLdJKdz8f1x5yiO5AHVvB4ONDw8wadSLIGGoppfpqNeAg7G9um5vZixx57MskSRSqsjIycsxMxcqqqzMAXO2koVbeqF7Vux4TKeTGDdqoVr6hk8DA/AqR61gl1arusZ09zP7rSiiSNtCOgV2Z1DbuZKjWONdRpvF7osBbLEEJg/MlFaRFUKxdNWWDJToiIzyTOV2GlhqJNHSAdRfcfNTiMh2bSmyswFuu4dSnWmLoi9D748sKpuMOySrWzI8YJ9/S/MfXY8Fu5WyLU8tiDpjLHhZ0VErz9/fx4il1YFuOBD2TnRGTlsqs6TiVFXl+BaT6qw7xabJNBjZIA2reLiDzsqMrQtE5Beg6tIIzQU9NBVy1tpJ2A742m4gYYhDcZqJiZFe2WJQF1crTu3iVF3pmYHpYC9sqQPr0DJK+oxIGZtSRjloT3CrH7w6soNgYLWhSwgEnuc+faCJyIJlc9pkiHMV9a02wDFiWZjY22NsBXRm8hhwJMIxMXmjLXr0Rts1qw0SguSNifFQ77eXRsmB6ge/H9KT0fOGxtjdVvGMEZOG2VyJqzsALJPQDzPkMLgRpnCjeBJCTjUZQ4y4hxyGPLvNERNTctAlsHlNBUUqDq3O5W6AbuKwCntFMyZeReSqyZWad1aNyweARh0U8wV4nIogkaDd3tcJFm1IHEa/QzjoyZwN7K8fOYhkd9B5ZA1gNEpPLV2DJKS0ekkrZ2NahtgV/aySOCQyR/wDFAxqmWWJ71yqzILR35qAJIxZatY28INYnolP7nbMYvlawO64xg9oWzDR8swomjLu5kvUxnGsRRAMKYKDubskCticFz9cVYYjFVvXB6x3HbxMUjE4V2xk0V4tn8u8DCtU6uQAoGqdTvqOlFAePob2I397auRyhrqxR0sCpVgdjTKwBBog7joQehxMDXclnBgWbyCuulhY6+RB8wRuPiMKoOFyROWR1JZVTxg7adlJKmmNUD7vug/H0jYzMOO5nPUrciLMhxpg0bnxsUdAoBKRSF4wwOnxSSEECl3uRV8Ouy54R7QxrM3OljjLkSIWbQkiCOONq11pdGja0Nka/W8edi4gFeAMhiCzyOJWoRurZiOb3+gbTGykGiCFG92NIXyzQ0ruJUtTy1Lq8oXaRQyOpZiVbUtHxeI3eG1Dj8HA7H05zMcheDDeASyK7PpZkEUCkqLcP9bIfAd2BWYFgPENS0DZrfO8RMjLIo9xzHErKy65yrRuzKaZY41Ml7Waf9kar5LjUKRhdSR+aM416ju2sMdTPfU72TYJvCuXOgyBVapEmd0hbwMVmQ2tsNKSM5kZUYglTR03sO4CupayeTv6d/lLpu2fv4SmegYu8WmFDKrFpkVtTKWGtRGxIjslCxBOq/PcTg7/VKTuWtmPYszEsR92ya9KwFnm50bSNsxVkhS/rFcncGqIk1KAQPdCGz72DcllxGioOiiulDzNAdBudu3TE21pWAEjOnJLEmHZnLiWNkOwYEWOo8iPUGiPUYQDNyxGINJDrjVVIa0sx8xOt17srEdA1gj3aPoYjjd8vrXSb7HYkEEGwQR0IOBo/TzGLqfE37zzcGcJQtIEAKzzNCsZVChjBEfMGxDUkmrqNBqqrEkk8R0sxrSCyM7BlkkVHVBKz04tWDqd9LA+7s7i9jFJNGQAgqy6yQQTZq/dvodNWBXS73+jZWGUjxSz9401Sy9KBYXpj2JFsVFE74uTliw52x8vP1iXR0DBIirg3BH2ZgQ2lVrUzVQokk7Wem3QDbqcPHy0cKh5nWME0NRqz5KOrH0FnFy079SmVTyXTLOfixHKjPwD/ABxzLwRxMXRbkOxmcl5T6GR7YD0FD0xVjk5MOnWRhBgTSPNSN/cQ6F/zcwCvzWAfWN+Mx462QjO+YdsyRuFkoQg/dgXwfNgzeuOPOT3xneKdXlCjT5/Gcw+XNBitgHSbXYeE0VtfI0SNuxOBzk4CwYwwlhdMY0JGosxo1YssxPqx88ZJjSeZIlDSuEBIUXe7G6VQN2Ox2AvY44EyzIijeEhk38C+IBW8I8SgEBW23ABIo9icY5bLxRUI4o46JYaUVaJGkkUNiRtfltisfEcuV1CaMgKj3f2ZGKIR52wKiu+3XFjxDLhNZlTToMt39gMELfxELXW9uuJ3gs1zNsrHqVhFGGQaVYIupRuaU1ajc7DzOKvi44pASihmJcBgBFKSAXMdtSfV+JWHircHHY83C6xskisJQxjIPv6fer4b2PQ+WIIMIliDYTAjExo6b4mKxnMXS8RkzU7ZeORoooqE0iHS7Md+WjDcV3I6G7vYHXinAoV8alo9IFymWTYCwCzHU+Yck0Iya33Fkakns/mQhzGlg5M7NamxUio4si9hqO/ocHPnDPnFjPuRIJD28T6gpH3qFDyBk71gXWV4mEF3zNchNK5pUknVbDSCIQ+JaBGmSSmPWwpsEEFR2MhlDCxdWR0III2KkEWGBBBB3BGGGbz8cMWptlFAKu1nelG4HmdyAKJJABIU5DhTzkTaYMmnVVii+tda6ysSq6T1AKWNjtggIMar1TLs+4/OC57IslyxFtSam5f2G1e/VDUCfe2Nah0JJwrg40Q8rc2AWwtNbUSFUBhJW5ICro03aed24dp2aSGNbfTaTNUaaW1Krsts6mw1DT4tOoUOhsuUhlpGRo+RuAslKrEEHxRvu4F3q3Gq++CNqXoQMRkSXVLmHhneefynMMnjjm1SatJVXj5lO9DWdLLGkfKoEhbZybYgY5mOGTSEpDHGwAaNwjaVGpkLVI4Gp1KnopomzuKPqeHZVBqZJDLtoBLK2kAltIIHcmzdk0N9sKuE5s5VuVMdIBpXOyNZJB19Ax2tTvq1VYIOB0alLbSqnA+WTn9oN6mRMnf/AFLZHguWVrzWXXnyamaWVY3R2Nu4jcEqgHiIU6TQJ8VE4yXg7sxbLIBAwtRK7Lv5xjSziMitmquoFHDf2seIZObmlApUldRABcEFAL6nUF2wTleIIzsqSxy2SfBIrkA+YBJC9d+nu+uNMouOnG0XVypyDFEWWMWkTywJI11GfAHCqWYxyM24ABvUoqt6sElw8ZRgPo0bT3/iH6uAf81h4/8Alq+Fme9koJs+kztNLIn1hDOCkYBUxJoC0oJJOk9QrE31ximcYsyPmOU+uSoyig7yMVA5hJfYiitWDhLA8U1jnmMK7kZc7RpOHf8Av5iR/kw3FH8GcHmyfxKD+ziRzqi6IlWNBvpRQqj1obfPCPPcReFgjaZGYEoy+AAAgHmqSSo32IvVRFA4WzZyM7yHmnyb+7H7sfu/M2fXFLG6Dhpo6bTeKMoPmZ6GTjkINGaO/IOCfyG+AeJ8RWRoORMhcSk6Q43+plOl1G+k1XTa76gYXL7QVsoAHkNh+QxP7bsgkAkdCdyOxo9sA8UTTHs+w9x9/OeqymZEiBhYvseoINFT6ggg/DGuPL5DjoSS22R61+StsA/wqg3wU9jj1F4uCCMiK2VtW3S02hOL5zJuzwyxNGHi5lLIGKESKqk2ptWGnY+TMO9he/E4kNNLGpHZpFB/Im8F5bPq3uMrfusG/li4OIrYgfaDL7JNqgfmoz5Y647jFPJLIZMw0nUgMSdAU+A03iIFdzfsqCcwY5EWV5459NsAiKWZFNWULSNLLqArW1gGsPOGPZsmgOpPQepwBkJbiac7NmnMwvqIyAkC+lRLGSPNmwXO2Ygah1hIBk/ZySOaKRpeeQqh2ebMKQVmll8IDHmKBIFCyH/DHmcZcO9l+QcsVkFRKTJGF8LSmExGRO6WD4h30g7GyWZzJxRpsULxldMAZeRt8TGBbExSN4nnM9kNRDrQkUgg2QDRJ0sB1FFh0NaiRjGLiRjkZpFaPmCJFJ0sC2plIBU0PfBF0TvtscNpI8DzQhlKsLBFEdiDjiAYrZSG37yz51Zs0kRFiNdbEnamFEEdyfCvwd/UH0Od4jQVV0s8raEVuhJsszDqVVQzGuumtrx4homy7mVdUtpoKkrrOm2SjQL/AGgbOqiDvWHcEsDQQvEZDI7xE5oRPZZjpl+sZNNaGlAUGl2A3AxFdQySTsNzELFKnpMO4lGkUi6p5jJM68wKTZRUayIolsKdKpqqxrvVe+OcLgjzKmRimhb0x0NEYG/iXoHo2bHhNgVRJK9luHoqcwAB5QGcjr0tVLdW02RZ3J1E7k477UoioX1KkjjlE3vIkhEbAr1kCBy42JXR2BNv+EpYORwNh5fzBdRAIExy/BuYRMjcmTSCihRWhvdE4FGSx2saT7u4LEpDrJimTQ5UkCw8bqKDaGoXWpbVgD4hsRvjmT4qskaSoSWbwNDVvzAm8ekkUQVBs0NNtYBvFs7Py/rp2RdAbSq7qmqgSzn32rbYAbkAEkHCPtBKCuW/F2jGnZwfd4i72bgRMxLGVB06TGx8TItuvLUtuqApYA28flWHXF8ksoVK8bN4H+1HQ1NIrdVKgbeZKg7E487wlpVkeYwzKrEAeBWGgFjqKIxkBLOzVosCge+PRRZsPJE4IKtDLpIIYE6oCaI9Af4T5HB1Z69NluQINulrCF4zB+I5yLLIABQsgC7ZmIJs93diNzuTd9sDLm4cwrIwvbeN1okHa9DgGu11V7dcB5/Kl85/eOlQgrpEZ+2RJvIjV/g9PTFeLiSEKxPNpl5UmkLIkjEKqsEAVkkvlkgCtdEG7XNq0Ivq8UtucmNNea26ANhPGw8IzEhbUDGxVXCyEmQoSyol/Z0qpFtZs2RZON8twKMuLeV1dCy22ggqQsiMI63BZfgdQ7Y9dx/KsknPALRhNL1uUAYsHoblfE11uKBqrI85rdR9IoNGeYwStLhJXVtdsaOyq1HTQY72MP6fpuo68e93+/SWa+xHCdRCjtwPynT7MQnpzAfMSuf0ckfpjzckoVmAfUgbSrmgWqvLY72AR1ABrfHsZk5sbKC0ZOpG2AdCDpYb3TDcfqL2xOHcGih9xADVaju1eWo7gegoYCyhhNGnUPWcg5+e0Q8K4DNmJFQLy9YJ1SWBS1fg949RsQL88eg9jYHl5cUxbkBmQSLtzDoWSOEkNrjXQW8XcKF1CzgqfJaxszoaI1I2lqYFWF0diD/IiiAcH+xeRggmdSi6wFeOQqC9aeXJ4q7GrroJAOhrDFCJkCZntTUahlLk7cbfH7856yeTL5OEu3LgiQbkKFUdhso3N7UBZvAuWTJ51OYiwzLZGrQNSsOoNgOjDbY0cLP/AFF4HLm8oqwDWUkDlAwBddDoQpO2oa7APke9Y8o2bzWTkjHMEE2ezbzNC6IyBHdQolmJ0qf7zwrbGwLBrGoQMTyYznaOv/UHIyxQwQ5BWL5qVoGQu7AxtE5fd2PLAG5YVQvHo877Pu4WpgpAFrygyA1uFoqdPl3rDkje/K68xeEHH/a9Ms2kKJWA3AkAKsdHLVhRK69Yo/od6AyIN24jKam0Y6CcwOTgOZXoIZP3XZG/hdSP9eF87PGwWSN4y16S2kqxG5CujMtgb0SDVnsa9dwfjEeaiEsRJQkiyCDamjsf59CCDhV7YzA5Zq30NG4P3hIvT4gkfBjgb6dMZWO0e07w4V9xny3iXmYmBVfEwhPS5hDxYHeLB5HfGUxABJIAAJJPQACyT6Y6SRFSZYyGZKA5kTwxOxpWlFNJGPKxpHry5K904L4rnpaQcptZJEUI0Er4dLzyENpOkOVVdQHiFm2GjuRYMqQMCjtNeh9m5YklzaSAXtdaPMEG6K1gj2bkErGVz9Y/QH7KWSqKPSjfclSegAF/CJt6AdiAW/b595ktYDljznb7+E1jzyZaLdJYyq6UEmnRIwvQhkQsoJY9CQdzQw8yHDxHZvXIfflrxMf/AKoOyDYD5kg8Xk5itl1rVIh1N1ESHYSHzNjwr3KnsrEDZqXLJvPJqJ+1LLV/urYRfgoAwa/WV0npO5gq6WfccTWadFefMsBcYMWqvFojAd9+ptiRXki+uBuHcLMzCXMbsDap1WL0A7v5v1u6obYs5hliaKFlAdWor4l1Ne9g+I3ud73HnjnB+IFGMcilW6lOpFk2yn7cdlfEPM6qNjCejdLrmdue2fKGuVq0C9u89AgAFDHnuNQcqeGVWYK8ygoK0mVvDrIq7aIzKaIs6CbNnD1JAem94VzquYljI3jy8nMLfZaVVdERT9rSWLMRsCqjrqA0dQypWS3lF1UkgCDcaGmWFx1Emn8LqykfC9LfgGL5yUFwW2SBRM/q51csfBdLufUR4Vcfz+rNJEBISgMp5YBIatCA2QOjlv4fPB8EJmTNROpjaRQygspbQ0Qhs6NgQyEkAmtS774yauuvRMfM/kY45VrwPSB8O4pmGXnA6wdzDSjSDuAjUPEAR7xIbzWxgb6RkSxJSVSG8UIWYJr2beJRpPUEhdjdm7wuy2faJjFLIYKUNbIC5NkMvMe1kUUCGAJIbc2pxIOJBXCCRJhIzHUpXmaz4iHUGq0g0QBstVsLe/s6XwamK7f9TzBC1uHGfWG5OfmGWSipeViUPVSAqAN6kKrfi79cHxLhbkd5JiOloPxBPF+hQfhwziwNkCHpHaaNR6lBhKLi/D8kk09uSscAbVKH0lJnVOWAex0MxN+HxqCDZAE4hm+VE79So2Hmx2UfNiB88eQ4XGzmZA7+MhZTqYKRQcl1B0yOxfowIUA7eIAibONjiWtpa1Ole+B9/Se1zntmuXmMSt9L0+9JCAGBv3WF6GPmQyrsRV7YOT27hI3kki/fifb5hWT9Tjy8OUSNaAof18yTuT6nfAeflHbBRq3UYO/rKJ/TtLjBY5+HH5z6BlfaISXyp4ZPIBlJF1VgG9hv5knsMWyGSEudZpo0Y8oMljoQ7K3ofDyQfWJT2Wvks0YbqAfiAf54xyOaeBmMTmNwrlWAskABpI99qIUstggFSavSVizU+PWUxgwGo/p59L/kR+oemP8AZn0/g0rRiaMJ9Uk8qRKi0NKyOosliCKCKDt0Nitzh7Q5/UixgVrdT66ImDs1eRYRL+M+Rx5X2d45mFEoE1tzGLa0RgSwB1eEKbPc3uQT1JOGcbM7F3bW7VbVWwulUfZUWaHqSbJJLIuAqAHOJmp7NsXUZsxgH9Jui4mNo48TCs3cQs4H4ipMTgCzV0OpqmofGq+eCe2OY4bS5GRiDTVLK0iEF05bZeQnw6Gj1VdGlluVS3kg6lRjGB4HcqJGhkLENAxi1ByTqpZFbckn3TpNkjreMeDQK5kkiJjLOwVqtStIwRo2NaW1GXamuRiCN7JYsY5Mq4BnkaRlIUhSkkhczrZOkR6t97DIo+0tsX1eIPFDdJxz8Jiq3QSpGRmb8anGXiAQleYxLSHxNsjO7kn330xkAHvpHQVjLhfsw6XKGCySUWjkXmr0GzPYkL+ZDabulxX2uh5pSJa1MXI9Pqpas10sqDv9oeYw4yOeDKHAJV7PS2VvtI4G+pTqU+WkDAPZig1lzyTzCan8QXsBEf8AYskkjuHiidGKgRRtUmhY2JkLMbAZqFUQRYO9HR+IUAmbhJC769PMUfeDJ4hQ+0QpFYPzb8lnZrEbnWJQpIifQEYSVuENBg3QG7rw3ybjUMi/VvHO59xIXV2Y9uhOkdLZiAOpOGb9JVZ7zbEdxBV2sg6R9DNv7NSt2ldDvoaZ2Qj1s2y+hJGM81x6GMBdQJApY0otXYKi9B+QHmBhdx3LmHh6xnxMoiQ1WknXGK8VDR28VCuuMcpnstEp36blBA4cVfvKBsardgOhJOMnT6Y6rJdzgHEbewVYAUZIm2dyIk/4uCxLWllOwfQaKOp91wV06h5C9Q2xvl85zlR1Do43RwB0bT1vYqwItT107bqCI2bKZES14pAZQv3pXJRCR5akX5YXQ8DUZcRrJKPDQ+sfTdbErdUT1XobIrD3s8MfErO6g4Gfv0g7gMKw5PMIf2vIZ1ZImCGjKGmSMnvuInUV0Nv1sdjis+eScok0MdPtHIkmumosu5RStgGmUneul3jmXzgaKNgAoZFIUbBbUHSPQdPlhBn41SQMGdE0ySaUYqA60Cw07glXcUCN9+u+DWezqSpKjB7HJ2lVuccnIjXhaBY9I6I0iX56JGXUfU1ZPmThjEMBcNy5SKNSKKooI9Qov9bwwiXC/rNJRsIv9piRlyQNRDxeHzPNQAfmRgbKZcRR11PVm/aY9W/30FDtgzjJtoU7W0h/AAo/WQH8OF3F8zojJ60Onmew+ZofPAnM0dKvJMXcU4uV2FerMdKL8T5+n8sLzmH6kqyn9kEH4jxGxjZOHwNFJJmSWEWobGNSSFRnbVKGH20ARVJOpRYtQcOJ8BU5dJGZUUH6rxCI0SQtFyArEKdiKtGFgqwXhSxAMlvalFVjITgjjnnuNgfz+s0jkDAEGwdwcB8SHhYjYhSQfUA/7+eLZA1tdkgPfQHoCQO1+E197GuYh1EX7vU+tbgfn/vfAB7rTZf/ADU4PeHezw+skH3I/wAwZB/v4Y9Vlkx532aisPJ+21D91LF/xF/yx6XL4bXZRPM3ENaxHnDFXHMWGJiZEsMQ44MTHSYry8CQ7NFKegEkLyLrCjSnMSNweYFAUtRvSDfYa8M9oFteTl9McrIpkZ/rW1kKpN6mYDUD42BAvbBxOE0aNlygCF445EcMpFhFZbDIaJKoCBpu6G14p4KsGDE8bDO0StrKYKD8t4Tm4nfOMqEqBGhaTYlQzyWq6r8TaE3OwEfTpgvOcNWJGaAvHK5RdYcnUzusatLr1CStV2RdCgRjLiDFMxqVhpmRdDA+FmTmMBY66lk1Dz5RxfO5y4XtW6bC6OrYpTDodWmj2I9MOaEZ0w6ed/rE7gPEJMzzM8KPoELZuVQNTyBXIvobchEvrpTT8KN4v9OzLDTHGkC+Z0mvgieEn4tXoemAIVMEp5jqS5VhJpCIW0JHJGRdKSI0ZfPcAbYaS8SEa6pSqD1PX0HmfQWT/OtegUgG0knvvtJ8XGenaYZ/NEZPMc4h9PMQMQBqGmqIAAvUSmwF1in9pmPLgSKxbRpVDu0raB4VXq1mwewok7b4I/s/6TkIgtBqVmDC6lVw7rIv74ax64VQQ/RgbyvLobvGqMK+KU5H4flhfQ2VVvYCQuTsDttCWBnVSN9prw3OxNlVycrPGY41VHZGS1WtLeJbQqwAtgAxXa/EBRkzDRsIXy8pAoOshBF9CUpgD6FgCR1GBuHcQFM13rkclx0P1jIgsdggjA9D+dc7nipR03fWgXetQLAuuqj4SgcnYihfYYbOlevqehsZ3xjI/iUVwQA0FXicaDRzVXT4NDEcxSNQ0aTvqHhHf3drvG+VyfNcSOhCptGrWDZIJcqenurpDb7E0NsY7yMEsM5kEshXolSCU/DoFUHc9exw+VcWutbpCnnG8LRUCeoy0a4JRcZouNwMJzQEU8R//wBCf/E/6vH/ANhhRxzcAfeU/kdX9MNOPPokifzEifnocf8AQ2PP8XzBZSVuwQ1DvpIJHzAI+eAWHeaujXKE+sRZ/h4nYLJrAV2YKqmjYRdRc2LKonSvdA7Y77RZKXNcsFyoTYrqJjItiJFS/C9NpIqtgdW5GDpU1gFWIvoRdEH0BH54jERod6As7knqST137nELc67Awl3svTXEtYvxyDjPr9j4czDLxASADoiaf1UD/oON8zuK88dyynSLFE7keXp8cYZuQ3S7mqH7xoKPmSBgXJj56a6iT3+/0npPZ5Ky8fbYkfAuxH6EYeZcYX5ODQiIPsqq/wAIA/phlAMPTyiwtcTEXExELN0y5xp9EOL8R4gMvySRayS8tqV3YDlSyAqsYLMbjUdDsThbkvaWWacJGgVd+uWndq+l5jLjWQyiDww2S42JO2xxcJEW1IBxDWyZxQ5M4V5X/wBQ42kYGOkQZlmYWToiUywEXtcsSSsP3NsFZ32jmgISaKESSIjxhWdlQu5UiXw22lQ72o8XLYADY4nolP7sTDP+z5eJ41Z0DA0oI0auoIDA6PFR8Nb79d8LRkJJIyBLKPJG0EBlIIVmKatmAB3vY749Jwjjqy80nSyQwrI7oki78zMpINEgDCuR0PckWawp4hxZ1VXkhiVpoklTQ0rMoafLQgSiOjIanBGnqUKi9jgtR8PO3MXtdX3EiSll8Q2a9iNurWrDzFAH1xjFkY0OpI41P7SooPyIGLQZ6RljaOOJA8OYlfd71ZZ1RgVYHc6lNNTLupNjGeUzH0oxxvas8LvImwKOpgoEAeONlm1A3TD5gM+OO8ECSYNw/ONqlkjkdFdhRXTpYIiprpgVNkMA1WQo3qsG5X2jZWZJdUvgDqQihrLMKYjSoBqwSB0PXbGOZ4U6bBENdCJCq9q8Okke6NheBE4XKpZtUbM1WSrCgOigA7qLPcE2bwvfXp7hh+fMcxisWruoi3LGJQx5phkYkugcWCSSE5bgg6QQoIXcAVYOGGQ4cCrPMC5JJHNAJVKWgVI0oSVLEAA7gHpswyWS5a9bYkszdCWNAmh0FAADsAOuK8WH1RXvIRGPxnSx+S6j8sUe3I6RxGKqOnc8y/D2Ro1aMAIwsADSN/u9j2I8xg0AAWaAG5J2AHmT2woSQwklVLq/VFq1fsRewVuh8iAe7YFzOYveQhj1C/4a+WlT1I/aO/w6BYuAMzTTTOzdIHz7Ru3Gox7uqT1VfD8nYhT8icBT+1en/BPzkUfyDYRZzipJoWSTQABJJ8gBuTg3I+zBbxTsR/7anf8AE4/kv5nFAzNxDvVVTs5JPkJTjHtLzoivKIYEMpEikWPOwuxBZfxYWxZgN0vbsf8AdH5Y9bBwaBekMfxKhj/E1nCLi/A+S7SIg5bWxKqLjJ3YEDfQTvfQWQaABxFiEjMJo9Utb9PAPmf4EWDLkE6WoHfTViz1I7jv6YqMpZtmLVuB0APnXc/H/wDcbqwIsGwe43H54hOF8mbnhr98fSclkoE/kPPa6xpwPJ65S592M9fNzdD8IN/Fl8sDw5Zpn0p295yPCvX82o7L+dDHqMrlVjUIo2X8z3JJ7kmyT64YqTuZi+0NUG/xr84REMMIVwLAmD41waZKiXxMS8TEQkah1YoWAJQ6lPkSrISPXS7D54yPDcvrEgQK6km1Z1smRpTqCsA/jd2pgRbnzwEJMd5pxfqip04MImyEESB0yqOEMepUHjCRxvEGVaPMKRuw0d1LAWaB0j4HlOV9VFGYpNDhlJo6RcbK4NgAHw0RQJqrOMcvnCpxjq5IM62MnI1y0LMbMTqngXvGTu4APd1B8dkU9UTuQVHJ4hH9m5VXjIiUOiqsaqG6IWK1GppqLNR0mtRxdPZuFY3H0eKKN9OrW2kEI2pAKsqFO4W1APQDGrqyj6mokaiXFPLJ5Eu1gCv3jXQrgGSWNGtt3Pc6pJT8Ltq/TBQnnM99Tk4QTb+xMmSp/wCHtFKLoiZgqteoDQ1b2SfO98WfLQBldZIFdU5QZomQiOwQmot7tgGvT44HbiTHpG1feYL/AC1H9BjAzy+SfORvnuEH/kX53OFnDx+QIRmcpIRqRUmX9qKRW/RtP5Ak4WqQSRuGHVSCrD4qwBA9axWWJ9WrlDUPtxyaX+TEIR27/oKNzxa6SdTKv2RIOXOp33ilFKx28wfNu2KGoHgxpNXbX/8ARdpcR4Az4uWJf2Q8h+NCNf8Arf8ALDF10oZEYywjZmqpIj1ImShsB1ahXUivFhRJPckz+WiMfBV1n/VIw+WFnBXmbOldb2HRMOIZmhhBm59icFZzMWcAySDCROTPUogRI79muGhUExovILBuwqHcKD5nYk+e3bBHHBJSlZGjQXrI23NaSzUSiDe2A2sEirI8zw3izwyVGDICbaJbJPqoF6W/Q9/Me6iawDRFgGj1HofXDqnvPLaiskshO/mPv8oLk3YghBI0q1ryzUzMCR44HO5rqVYtsDTULOsfG0YIISsryGkjDhWJonxat0ArckbbdyMB5rLmErLEdIjN1ViP7yj9j9pOgHiWiKY9/aMTZdmVVjzAeOGQgDUGYhAynuOXrKn0PUDfmyOJjm6+g+Gd88GeXyPAXmlmMtwkNUhUKrlyAwC7FQgBU6t7sbkknGfHuBGMAq8rK3hNVqDEgIQI1BIJNfGvPb00SBQavc2SWLMTsLZmJLGgBuewxlJchKKjSmhqVUL0D01bUt9rIusR0jvNj+5etcscfDcL9M/zBcjHMsahsq6eG9MaEhRbCitBlba9NX4h3sArLyBgCDYO4PmD0wT7MwSRDMySJKkcQOlJFIIVAGpSwsr/AHhoGhrHUmlVez8JEQvrqcnysyNdemJByTMzS3tY5Q427iPYFwWMCxHBC46agljiYmJiJaTHccxVgSVRdnc6VPWtiS1d9Khm9dNd8SBmVZgoJMtHErBnkvkodJUdZnuhEo7i9j5nwmgHwfDmW1cyUgEDYX4I17hTt26v39AABiArMAg+qhuOIdbYeGSQ+Zu0B9HP28CPJzWHdAaVR9th9r90Vt221eRDigIuTPNWO+ps+9hAuL+0UfDo9R1fRZCeXGtCWN6LFY1YioG3I7oTQpWAVo8SKoZCuhwGDX7wIsNZ3awRucWzGR1Ly5UidXNFG8Y+JBWtuv8AXfHUaLLokEanSgIAvUVQHzPiIFgAb0B6YXe8dtzGqkCH3ZkDfTfExnmCDLS6QdNhgevoQOq13v8A7459IFXW/TT3sdR/++W+ISzq5GO/yjKurDIM1xx0BBBAIPUEWD8QeuAJ84R9oD0AFfmw3/TFY+K1WrxA1TL69LF0QfMYkWrnEjxAZyTKvl25+XbSVFtGxOh0B1FbPu96vYHpp3vyUnGFEa7BNZL6B0BkYvoUDrRbSAB2GPazFJ0eIlhrVlIHhamFErfx9cZZDhcGWa9AMci8qcsSzFG2D6zuNJO9UNLE/ZGJceIAM7Q2ntXSlrUXJx8vjPHZfg88u5AiXzf3vkg3/MrhvlfZWIe/qlP3jS/wrQPzvDWXLtG7xNu0Zqz1ZSLR/mCL+8GHbGsQwHoCx86l7x1E7GVy+VVRpVQo8lAA/IY25eNkXGecl0ITaqegLAkWegpd2+A3OJlMACZtHhTBwCNJDINV0FUE+FQNVBR6amAu6BIFDbDrI+zc+by7a5DE3QHTSt3DRtHIJEo9nFjpTDqLxThOcy8UR0mQsVDgfWMhUkuurYtGwUlWPiW1DWTsuNXV1dHVvEzfUx3HEzMeMcuJoWdoXIEhDMmoAagqpYLJIo2VR7l7daoDbI59ZV1KCBdUdN12NKTQPUXvg5EGGDvDPUly4O4iviGezU6cthoU3qYyKxYHsRHHGtehDDfcNi2S4UqKFAJoAbk9vnhrysWCY4bcSKtMlX4RMooqFAVjYDHQMTHRnE7iY5iYiTIBi2WcrzpR70aLHH/8szAA/L6r5McVXHUP1SffzTk/8qJ1H+qJMFqGWmf7Qfpp9ZMwoREiSxY0g9wigajfnVC/NwcbZMBdTbDSNI9AAp28uo/hHlgZX1SMf2QqD8tbHfz1J/DgnK+IOvcG/wA1X+q/6hidUx6TiIaesLWCe5lctmibkZWokKtDUaIBsgdLJXz90YW5jNEs5AZgABsurcF76HUpWrseXfDOBGSNChAqzRF+9qIq+nvDpR2AFYRcRybsmlHrUxcAnbbbSAtMBShttrUAYBWtW3n+g+M4vYG7Bf19I3SKNY0DqhQAvrBJU2HagK28/jtW2JNy1cu4BVhVm9u4/Pp57L5YX5LhshBKlCV0Em2FtWpgrDsDv+LBXFAW6kbhVAUAbggkgkAk0Cdyfd7b4nUdJIy3vDbGJWlWRmHTlTvnMEbKKzMwDBTWnvX7R0k6t+lfpvgPODwKBuaG3Q31o+RvDHI8LleyhGkbamtd/LTRs+vTEzUVMFmUX1VgfIjdW2OxrY/lipRgoyNoQnJgmZFUwO/UH17H/fnhrGwkQEi1Zdx6Ebj+YwvzcLadvENz08Xn0HX5flg7ILUSD7o/Xf8Ari9PJA4hajMc5bRwSE2y6srIfMx6niY+pUM3/NxSM4txKTTls4f8s5fMfk2h/wDRCR88ZjBLBvmMaQ4BTyMMQ4Hz0ET0J6EUavPK5FlIowA2jaw7F1QEb0zEbgY2iOO/QucubiIB5mVUbkClErc1gWIXUoZWFkCwtmrxQcw2pYrUSIo4TlIFhmTLy5iBtKy6IajIiXUAs0oaV1UdDqOpQL2Vrx6hMxMkq8wymGeK7lK6450tuWUQBVBTmeICiYwL6ahOF+xKRSNLHKqjNIsduV1AmIoTEIiY5GMeqt9jqJ5m1MfbyFfo41MFjV49Q1adSWU0cw/3YOrd6JChq33C+opR14385hpnvPMcRhRM1Iy9ZEjck2TbGUVvuB4Q2nsWbpeCMvLhJkJSy6mcOxJBYEkAJ4FWzvsqjrv1J3OGeXbBKlKoFM26NkAjMHHcZI2NAcXjU7iYmJjpM7iYgxMdOnMUkeoYfTMZhT+LnuPjsP8AfXF8YSNcU6/5UkWYH7jDlSH5BJT8xgtR96ZvtFc1Z+MtkGtWPm7976OVG567KMX+kFDsCx60vWj1B7aTXXsR3rGXDm8LDykcfm2rzP7Qxqre8NtXX8/dPwqh+E4N4QsJVoup/wAS/Kbmb6lD91T/AKFOA4YtMZEiBjroG2PRbar9VHh7b0euNFRjDp+2o0mvhQIvzFfO/LGs8wAjMi2S7EjTq3YSG9IvoPyxm1sarD64xItrFiBT6zmdQx6eX7rbae3QsGAJG+3Ta79MK8wD74YsRsVIqvMAjYHvR+N1hlNnBK4F0KNE7G9lHhO9DWTvjfieVjiBURimIIbVQBHQ2QepZt+xAO94b02mUp1ON/8AUHfayrhdztKZjOSwQIApDAhXFBq8JJ71uQGu9wx74k2ajzUammWipalNqf2VJFMWuh6NeF+b42CRE/V9So9hjYavHZAZbagCPLzwfk8wJJQoHLAFWaUkbjw+I+JrFeQBo+LZ8KCMfCAZ2Rh5GDmWN4HeOLlco+9e7V7wY9zXUEmiRvinDZtQY9r28um9el/qTh3xHTaR0NJ7V4aFkCvUj9DhdGNq6gEgH0BIH8sL2V4Ib5R2od4Ln01QZ4dby8SV6u86j+YwFkJNUcbeaIfzUHBmel05aZv8yZV/Bll5jH4B0kHz3rAnD49McanqqID8QoBwKzgQukObHh8OLvnjARmF6xAkr+2hrWnxNKR95F7XgZs8iGi3iq9Kgs9fuqCa9axwI0pBddCKQVQ1qZhuGetgAdwtncAnoAEb9QlC5Y7+U0CosBWegyXE+Hx+JE+tLFghgdswGP2VtS3Xp4iu+xrCf2l4jBnoUJ+tQEuEWzqmMLLFCCCL0c1ZHe9KaRuNVAPmBpnRt1MakAnw+B21H/VHfyxOFZdfFKFCmTpSgVGPcFDz98+r12GM7/lCFyV39dvvmJ/8eC2A20THIFBqjRUZRvGh2cWSVI0gatzTeZrphhlJwwDA2CAQfQ7jG0wtzXmcLYTy3KH3WJaM/G2ZPiDbD7p+6cX9n6ksfDY+kbZek7R5G2N1OAoHwWhxrS4muO44MdxEtJiYmJiZ05igkCSo7C42DQyjty5aFn0DhLPZWc4vjjKCCCAQRRB6EHYg4kHBzB21ixCp7wHII0U0sDm2Wtz9rSAur8SGI/HV5HBwhUsQ2xatLdCCB0B/Wu9nyOMM1A8qqU8WZywtQTvmIOhW/wDMGqrP2je3MBG8MqyIGG6sLG1fmDuCPI7gj0w2HweoTHrU9JrbkQWVXRtzt2fdSOmxK/PtWwxeHMNrumZgOtgijsaqv5eWCWZq2IPkGF/rYP53gKaHVuojv1TcfHf4bHBx0OeoDf0kkEbGMIM0rhub6hA2y2B73kxDbemn540zSNM0bIK5dOrnowOk0pvrVXeF10NEfU7k7bdtRA2HTYd/zOGuQiRkMTdB0B8v60Sb/eXFuoBsGL3VFkONopzZWSSOZiupGVzWoAFTe2qr2A61vZ3w2+hsgRygeRmDMSACAdRogAi1sC77nfbGsGWkV9JoxDeyASR1Cg3fXY2DsOu+O8Uzhqh7x6enm3wH8688QDjJMlqvEwD2g2eNo7Xux8JHXY0tfis/iwJLJpXwi2JCovmxNIvwur8hZ7Y65PVjso2HRVAH/buTjuXJUCavGwIy6kdART5hl8qNKPJgP8TYDt1HaMu3hrnvAOPtGoTL61JULAtkand2DZiQA79uo+0HHpgPiue5URe6JIUHbYsasA7EgW1Hrpx3hBXkjUFkEwDvqptRbxbk+9V1v5fHC7JcQKyGWBygs8uwsjaSK3aQM2hqsJdAHz6UNTWbLM8+0q9DWTZ3MccIz8LRXHYFkMGB16h119y3Q2et4tm+IgAmwq92Jr/xjy/C4TlwwZ1RTRMnKLJ4VC2QrjRsATYIvv0A9HwjhpAWSUl3PiXUFHLB6AKooNXU9eouseS1mjOmYtZ348z9+c39HrU1dYakgj4dvXuPSCJw155FZtUcKg7G1eXVQKlTusdDe6J8hQOHssukX+Q88clmC9fy74TLP9JkKXUYXUT/AJi2VKxnuoNBmH7QA62E/et3PAjmybDkzfhTM8hkpeVVI17sbOpgOmnZQDe9GhRBxXP5QNaG6uwRsQeqsp7EbYbqtChsB2wq4pmlj1O7BVHUn4dPU+mORiz+78pzKFXeY8NzBIpq1KSjV0sdwOwIIavvYbRHHj/Z3ipkmmsUGOsA9V06YyD+ERn46sesy7Y9gUdAA/OBn6RPT2ranUhyN/yOIWMTHBjuKxqTHccx3HTpUY7jgx3HTpSSO6IJVlNqw6qeli9jsSCDsQSDscaA8xvCFSc7tFdRzV1eJj7r11B/FtUmOYrLEGFMLH9R0I8iPPqMXVsRa6gWe8Nj5zscwJK7hl95GFMvxHl69D2Jx14VbqAfiAf54zmzL0BIq5hV6a2KTL+5Mu9/Gie7YwXiUGrSMyYW7R5qPT/DMpCMPUF8GBB4iTM1e1g+faGJGFFAADyAr+WLfmCOhGxHwOORxSN7v0eT1TMA/oUGLNlpR7whT1fMAD9EOJwZXxq8cy30mT9ofwj+lD9MYSyhd2JJY0OpZj2CqBZP3VHyxwsn2swp+7l0Mh//AKtaD5qMdXNrGNSgQatuY55mYYeQLWF/dXXv2GLEk8wRvQfgEucvRBmW2O6ZaxZ8nnIsKgP2dxt9s+AC8RzzWwDapW/vJBtoHZE/ZO5odrLGyfFk2cJsRhowTbOxuVz521kH7zW3ouxxmkFbAUMDZwNhCU6ZrG67fpFOcyBEbiG0YowAWgCdJABB2voNWx9cI1cpsbGnqD4WUVfQ9uovp03649qsGMc3w5JAA63W4PRgetqw3U+oxNVxrgvaXshdaAQcEfDad9j/AGbjz0T81J1jChecsxCSsbDaQY7Gws0zLbV5gIcpnZMpJNltLSJExVWUAbgsD77CgRpba61YZJxXOZa3GudyG1yvK0rsq7xxKjhRDGSQW06mOg0b04TZ3ifMnmkF+KRj0IPkLU7relTR38WKNQurbps4mTfZZ7Kp6qlAYnHGAfjtiFNn1YM2ZJQD/CFkP5Av/iE7eDw9dwRvhdmM68jByShX3FRioj7UCKs1sT36bDbBceZVhRog7HuD8RgTO8IJH1TV90nw/Jtyv6j0xq6PS6bT5HTkfX/2Yl/t7UahVrc9J7kZ3/b9JZPaSfdROSRXVYr3ut9HofPocLuKHV4nLOdzbMSfley/IYt9BRHStWtYzq1Ct2NeEDw14TuCfe3OMc+26g9LF/I/+cO6bS6ZUNtdSqT8Bn+JfUanUFxU1pYYB5yOM/OMvZLK0XbfoF37sfE//wBP1x7LLYQcEj0wx+ZUMfi/jP6nD7KY8/e/iWFp7zQ1eDSqfD8zvDlx3EGJgEfkxMdvEx0mVGO44MdxE6TExMTHTpVlwPNlQwIYAg9QQCD8jgo4lYmQRmJZPZ+I9AV+Bsfwta/pi0fBwvusR6hIQfjYjG/f4m/Km+nE04t1GAOnrP8A1EA+it3kkPpYUd+mgCtiR8NugGLR5QA2Buep7n4k7n54N04mnEEky61In4QBBxDjVY8aViYiExK6cVZMWZ8DZvPrGjO5pVFk+n9T6Y6cZZ48IeM5UPKihd1AZ3B0uFYSKoU14vENRB28Pe8Lc17ds2rlqkfTTzAzk9bJCEBa22s7EneqPnn4/O0gmLsH06TsNI3vSEGxXvvuD32vBaXVHDNxEtZTZfW1KDc+Y2j3N5NoyftAfbUbjYe8g61Q3Xy6AY5ls7sD2PzH5jv0HxOB+CZ36VKUl0eAByACNe5GlrY+G963v+b/AD2QSSz7rH7Q6n94dG+e/kRh9tUnV7vE8g/9O2OhJIDDt2+o4++Ilz8gLI3mCnzNMv8AJvzwDxHL6kP+7/74Nz2SZQQ3u/tr0G96vNCDR3seEb4GhlJXxK3WrCsVJ26EAjv067/M62kvR0KEzDbS3aZgrKQR9/OMfZvigZRGxplFLZ95RVVfVgKB79D329TljjwH9ksxLMDGoBYMy0bF+OjuNIJIurau1nHqfZ/iDyKeZWpQlkCrLLqII6Aj08+gxiazTitiV4nuPZftDxQKrPxY+uPP4z0iNi+BYnwSuEJ6ATpGJiYmIkyoOLYqW3xYDHTpDiY5jgOOnS2JiDEx06TEx3HMTOkxMTHcROnMQ4mJjp0Hkwv4lkhNG8bXpcUSDRHcEHzBAPyw1ZMZPDiZQjM+eSexk4JCyKw7MRRrbtXx79vhjbLewxO8krX92qHwsEHf0HT129u0GKGHHbeUg9R5Y/WI+EezseXspZJ6k1/QYYMmDuRjhy3yxOZUJjiefn41EsnLBZnvTSrfiuq1Glu9uvXCrmhX5sSKgYHUrOV5haPWngQ6QWCyKG3OpSrBdjgbjXsvPEzsAskTMzWCAVDNdEE+bVtfy6YSQsWYKiFiTQ3Ask7bk+ZxZHZDlYG6iq1Ol2A8wf8AUd5/2kZi6mON1IIQgsF8V+NkItzuGAJCg9Q2PRezK/8ADxsSSzgOxPUkgf0AHyx5XJ+y08tatMSmjd6mohWFAbdGB6jofn7nh2R5aInUKoAs3sBQ374lrHckuZSrS0UkeCvbn6ftGMIwWoxjCm2NxgcdEsox3EGJjp0//9k="/>
          <p:cNvSpPr>
            <a:spLocks noChangeAspect="1" noChangeArrowheads="1"/>
          </p:cNvSpPr>
          <p:nvPr/>
        </p:nvSpPr>
        <p:spPr bwMode="auto">
          <a:xfrm>
            <a:off x="63500" y="-1176338"/>
            <a:ext cx="1876425" cy="2428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RQUExQUFBUVFxgWFxQYFRgYFhgYFxYVFhcXFxcXHSceFxkjHRcVHy8gJScqLCwsFR8xNTAqNSYrLCkBCQoKDgwOGg8PGiwkHyQrLCwsLy0sLC8sLDAsLCwsMiwsLCwsLC0sLCwsLCwsMC8sLCwsLCwsLCwsLCwsLC0sLP/AABEIAP8AxQMBIgACEQEDEQH/xAAbAAACAwEBAQAAAAAAAAAAAAAEBQACAwEGB//EAEQQAAICAAQEAwQHBQYFBQEBAAECAxEABBIhBRMxQSJRYQYycYEUI0JigpGhUnKSscEVM0NTovAkg7LR8Qdjc8LhkzT/xAAaAQACAwEBAAAAAAAAAAAAAAADBAECBQAG/8QAMxEAAgIBAwIDBgUEAwEAAAAAAQIAAxEEITESQRNRcQUiYYGR8DKhsdHhBhQjwRVC8TP/2gAMAwEAAhEDEQA/AHGYFf7+ePPQZt8pK6pTGRk5SEncsGUlz1ZUCAX5BBtsT6WZLGF2byYcUbFGww2ZT5g+fX88J8iejuq6x8ZbMB4VOYkzEcjaTrDKkYcBdYSLlqWZhRouTQJ7G1Py2ZRxanUBsa6g1Ysdux37HHmeDz8qeMTAjlxKF1UAXWtRHZgD47H/ALZ6qKdZx48zmFjjCKxGuScInMVSdVRtXhbcHV1JkBulINQ3YxKq5qtiMj9IzrCt+KAuVGtY1ZlklRGdgy0BGoCMqszEKCx7HbdTjbOJLH4S66GflrPVuGKyMBylUh28KrYAGpvdNGz8rKHghhgW5I+S7o9oIyjo7CawWDMVaqUkm26b4ZprB3MvfqsjFZi7M8MzMeqRpDHFYpbSR4waGqW4/rBZshXFDoWxOH5bMPEXMkfMDOnL5Z0lo2KEM4YdSpohdgRsTeDZczJPIF0KSrNpj5hMI5T6WnkYKC/j8KLp6rdfaUPOZOVWZQeTLJqKPG7NE71ZDxuKDV4rC3Sk2aIwNmVXLdJKdz8f1x5yiO5AHVvB4ONDw8wadSLIGGoppfpqNeAg7G9um5vZixx57MskSRSqsjIycsxMxcqqqzMAXO2koVbeqF7Vux4TKeTGDdqoVr6hk8DA/AqR61gl1arusZ09zP7rSiiSNtCOgV2Z1DbuZKjWONdRpvF7osBbLEEJg/MlFaRFUKxdNWWDJToiIzyTOV2GlhqJNHSAdRfcfNTiMh2bSmyswFuu4dSnWmLoi9D748sKpuMOySrWzI8YJ9/S/MfXY8Fu5WyLU8tiDpjLHhZ0VErz9/fx4il1YFuOBD2TnRGTlsqs6TiVFXl+BaT6qw7xabJNBjZIA2reLiDzsqMrQtE5Beg6tIIzQU9NBVy1tpJ2A742m4gYYhDcZqJiZFe2WJQF1crTu3iVF3pmYHpYC9sqQPr0DJK+oxIGZtSRjloT3CrH7w6soNgYLWhSwgEnuc+faCJyIJlc9pkiHMV9a02wDFiWZjY22NsBXRm8hhwJMIxMXmjLXr0Rts1qw0SguSNifFQ77eXRsmB6ge/H9KT0fOGxtjdVvGMEZOG2VyJqzsALJPQDzPkMLgRpnCjeBJCTjUZQ4y4hxyGPLvNERNTctAlsHlNBUUqDq3O5W6AbuKwCntFMyZeReSqyZWad1aNyweARh0U8wV4nIogkaDd3tcJFm1IHEa/QzjoyZwN7K8fOYhkd9B5ZA1gNEpPLV2DJKS0ekkrZ2NahtgV/aySOCQyR/wDFAxqmWWJ71yqzILR35qAJIxZatY28INYnolP7nbMYvlawO64xg9oWzDR8swomjLu5kvUxnGsRRAMKYKDubskCticFz9cVYYjFVvXB6x3HbxMUjE4V2xk0V4tn8u8DCtU6uQAoGqdTvqOlFAePob2I397auRyhrqxR0sCpVgdjTKwBBog7joQehxMDXclnBgWbyCuulhY6+RB8wRuPiMKoOFyROWR1JZVTxg7adlJKmmNUD7vug/H0jYzMOO5nPUrciLMhxpg0bnxsUdAoBKRSF4wwOnxSSEECl3uRV8Ouy54R7QxrM3OljjLkSIWbQkiCOONq11pdGja0Nka/W8edi4gFeAMhiCzyOJWoRurZiOb3+gbTGykGiCFG92NIXyzQ0ruJUtTy1Lq8oXaRQyOpZiVbUtHxeI3eG1Dj8HA7H05zMcheDDeASyK7PpZkEUCkqLcP9bIfAd2BWYFgPENS0DZrfO8RMjLIo9xzHErKy65yrRuzKaZY41Ml7Waf9kar5LjUKRhdSR+aM416ju2sMdTPfU72TYJvCuXOgyBVapEmd0hbwMVmQ2tsNKSM5kZUYglTR03sO4CupayeTv6d/lLpu2fv4SmegYu8WmFDKrFpkVtTKWGtRGxIjslCxBOq/PcTg7/VKTuWtmPYszEsR92ya9KwFnm50bSNsxVkhS/rFcncGqIk1KAQPdCGz72DcllxGioOiiulDzNAdBudu3TE21pWAEjOnJLEmHZnLiWNkOwYEWOo8iPUGiPUYQDNyxGINJDrjVVIa0sx8xOt17srEdA1gj3aPoYjjd8vrXSb7HYkEEGwQR0IOBo/TzGLqfE37zzcGcJQtIEAKzzNCsZVChjBEfMGxDUkmrqNBqqrEkk8R0sxrSCyM7BlkkVHVBKz04tWDqd9LA+7s7i9jFJNGQAgqy6yQQTZq/dvodNWBXS73+jZWGUjxSz9401Sy9KBYXpj2JFsVFE74uTliw52x8vP1iXR0DBIirg3BH2ZgQ2lVrUzVQokk7Wem3QDbqcPHy0cKh5nWME0NRqz5KOrH0FnFy079SmVTyXTLOfixHKjPwD/ABxzLwRxMXRbkOxmcl5T6GR7YD0FD0xVjk5MOnWRhBgTSPNSN/cQ6F/zcwCvzWAfWN+Mx462QjO+YdsyRuFkoQg/dgXwfNgzeuOPOT3xneKdXlCjT5/Gcw+XNBitgHSbXYeE0VtfI0SNuxOBzk4CwYwwlhdMY0JGosxo1YssxPqx88ZJjSeZIlDSuEBIUXe7G6VQN2Ox2AvY44EyzIijeEhk38C+IBW8I8SgEBW23ABIo9icY5bLxRUI4o46JYaUVaJGkkUNiRtfltisfEcuV1CaMgKj3f2ZGKIR52wKiu+3XFjxDLhNZlTToMt39gMELfxELXW9uuJ3gs1zNsrHqVhFGGQaVYIupRuaU1ajc7DzOKvi44pASihmJcBgBFKSAXMdtSfV+JWHircHHY83C6xskisJQxjIPv6fer4b2PQ+WIIMIliDYTAjExo6b4mKxnMXS8RkzU7ZeORoooqE0iHS7Md+WjDcV3I6G7vYHXinAoV8alo9IFymWTYCwCzHU+Yck0Iya33Fkakns/mQhzGlg5M7NamxUio4si9hqO/ocHPnDPnFjPuRIJD28T6gpH3qFDyBk71gXWV4mEF3zNchNK5pUknVbDSCIQ+JaBGmSSmPWwpsEEFR2MhlDCxdWR0III2KkEWGBBBB3BGGGbz8cMWptlFAKu1nelG4HmdyAKJJABIU5DhTzkTaYMmnVVii+tda6ysSq6T1AKWNjtggIMar1TLs+4/OC57IslyxFtSam5f2G1e/VDUCfe2Nah0JJwrg40Q8rc2AWwtNbUSFUBhJW5ICro03aed24dp2aSGNbfTaTNUaaW1Krsts6mw1DT4tOoUOhsuUhlpGRo+RuAslKrEEHxRvu4F3q3Gq++CNqXoQMRkSXVLmHhneefynMMnjjm1SatJVXj5lO9DWdLLGkfKoEhbZybYgY5mOGTSEpDHGwAaNwjaVGpkLVI4Gp1KnopomzuKPqeHZVBqZJDLtoBLK2kAltIIHcmzdk0N9sKuE5s5VuVMdIBpXOyNZJB19Ax2tTvq1VYIOB0alLbSqnA+WTn9oN6mRMnf/AFLZHguWVrzWXXnyamaWVY3R2Nu4jcEqgHiIU6TQJ8VE4yXg7sxbLIBAwtRK7Lv5xjSziMitmquoFHDf2seIZObmlApUldRABcEFAL6nUF2wTleIIzsqSxy2SfBIrkA+YBJC9d+nu+uNMouOnG0XVypyDFEWWMWkTywJI11GfAHCqWYxyM24ABvUoqt6sElw8ZRgPo0bT3/iH6uAf81h4/8Alq+Fme9koJs+kztNLIn1hDOCkYBUxJoC0oJJOk9QrE31ximcYsyPmOU+uSoyig7yMVA5hJfYiitWDhLA8U1jnmMK7kZc7RpOHf8Av5iR/kw3FH8GcHmyfxKD+ziRzqi6IlWNBvpRQqj1obfPCPPcReFgjaZGYEoy+AAAgHmqSSo32IvVRFA4WzZyM7yHmnyb+7H7sfu/M2fXFLG6Dhpo6bTeKMoPmZ6GTjkINGaO/IOCfyG+AeJ8RWRoORMhcSk6Q43+plOl1G+k1XTa76gYXL7QVsoAHkNh+QxP7bsgkAkdCdyOxo9sA8UTTHs+w9x9/OeqymZEiBhYvseoINFT6ggg/DGuPL5DjoSS22R61+StsA/wqg3wU9jj1F4uCCMiK2VtW3S02hOL5zJuzwyxNGHi5lLIGKESKqk2ptWGnY+TMO9he/E4kNNLGpHZpFB/Im8F5bPq3uMrfusG/li4OIrYgfaDL7JNqgfmoz5Y647jFPJLIZMw0nUgMSdAU+A03iIFdzfsqCcwY5EWV5459NsAiKWZFNWULSNLLqArW1gGsPOGPZsmgOpPQepwBkJbiac7NmnMwvqIyAkC+lRLGSPNmwXO2Ygah1hIBk/ZySOaKRpeeQqh2ebMKQVmll8IDHmKBIFCyH/DHmcZcO9l+QcsVkFRKTJGF8LSmExGRO6WD4h30g7GyWZzJxRpsULxldMAZeRt8TGBbExSN4nnM9kNRDrQkUgg2QDRJ0sB1FFh0NaiRjGLiRjkZpFaPmCJFJ0sC2plIBU0PfBF0TvtscNpI8DzQhlKsLBFEdiDjiAYrZSG37yz51Zs0kRFiNdbEnamFEEdyfCvwd/UH0Od4jQVV0s8raEVuhJsszDqVVQzGuumtrx4homy7mVdUtpoKkrrOm2SjQL/AGgbOqiDvWHcEsDQQvEZDI7xE5oRPZZjpl+sZNNaGlAUGl2A3AxFdQySTsNzELFKnpMO4lGkUi6p5jJM68wKTZRUayIolsKdKpqqxrvVe+OcLgjzKmRimhb0x0NEYG/iXoHo2bHhNgVRJK9luHoqcwAB5QGcjr0tVLdW02RZ3J1E7k477UoioX1KkjjlE3vIkhEbAr1kCBy42JXR2BNv+EpYORwNh5fzBdRAIExy/BuYRMjcmTSCihRWhvdE4FGSx2saT7u4LEpDrJimTQ5UkCw8bqKDaGoXWpbVgD4hsRvjmT4qskaSoSWbwNDVvzAm8ekkUQVBs0NNtYBvFs7Py/rp2RdAbSq7qmqgSzn32rbYAbkAEkHCPtBKCuW/F2jGnZwfd4i72bgRMxLGVB06TGx8TItuvLUtuqApYA28flWHXF8ksoVK8bN4H+1HQ1NIrdVKgbeZKg7E487wlpVkeYwzKrEAeBWGgFjqKIxkBLOzVosCge+PRRZsPJE4IKtDLpIIYE6oCaI9Af4T5HB1Z69NluQINulrCF4zB+I5yLLIABQsgC7ZmIJs93diNzuTd9sDLm4cwrIwvbeN1okHa9DgGu11V7dcB5/Kl85/eOlQgrpEZ+2RJvIjV/g9PTFeLiSEKxPNpl5UmkLIkjEKqsEAVkkvlkgCtdEG7XNq0Ivq8UtucmNNea26ANhPGw8IzEhbUDGxVXCyEmQoSyol/Z0qpFtZs2RZON8twKMuLeV1dCy22ggqQsiMI63BZfgdQ7Y9dx/KsknPALRhNL1uUAYsHoblfE11uKBqrI85rdR9IoNGeYwStLhJXVtdsaOyq1HTQY72MP6fpuo68e93+/SWa+xHCdRCjtwPynT7MQnpzAfMSuf0ckfpjzckoVmAfUgbSrmgWqvLY72AR1ABrfHsZk5sbKC0ZOpG2AdCDpYb3TDcfqL2xOHcGih9xADVaju1eWo7gegoYCyhhNGnUPWcg5+e0Q8K4DNmJFQLy9YJ1SWBS1fg949RsQL88eg9jYHl5cUxbkBmQSLtzDoWSOEkNrjXQW8XcKF1CzgqfJaxszoaI1I2lqYFWF0diD/IiiAcH+xeRggmdSi6wFeOQqC9aeXJ4q7GrroJAOhrDFCJkCZntTUahlLk7cbfH7856yeTL5OEu3LgiQbkKFUdhso3N7UBZvAuWTJ51OYiwzLZGrQNSsOoNgOjDbY0cLP/AFF4HLm8oqwDWUkDlAwBddDoQpO2oa7APke9Y8o2bzWTkjHMEE2ezbzNC6IyBHdQolmJ0qf7zwrbGwLBrGoQMTyYznaOv/UHIyxQwQ5BWL5qVoGQu7AxtE5fd2PLAG5YVQvHo877Pu4WpgpAFrygyA1uFoqdPl3rDkje/K68xeEHH/a9Ms2kKJWA3AkAKsdHLVhRK69Yo/od6AyIN24jKam0Y6CcwOTgOZXoIZP3XZG/hdSP9eF87PGwWSN4y16S2kqxG5CujMtgb0SDVnsa9dwfjEeaiEsRJQkiyCDamjsf59CCDhV7YzA5Zq30NG4P3hIvT4gkfBjgb6dMZWO0e07w4V9xny3iXmYmBVfEwhPS5hDxYHeLB5HfGUxABJIAAJJPQACyT6Y6SRFSZYyGZKA5kTwxOxpWlFNJGPKxpHry5K904L4rnpaQcptZJEUI0Er4dLzyENpOkOVVdQHiFm2GjuRYMqQMCjtNeh9m5YklzaSAXtdaPMEG6K1gj2bkErGVz9Y/QH7KWSqKPSjfclSegAF/CJt6AdiAW/b595ktYDljznb7+E1jzyZaLdJYyq6UEmnRIwvQhkQsoJY9CQdzQw8yHDxHZvXIfflrxMf/AKoOyDYD5kg8Xk5itl1rVIh1N1ESHYSHzNjwr3KnsrEDZqXLJvPJqJ+1LLV/urYRfgoAwa/WV0npO5gq6WfccTWadFefMsBcYMWqvFojAd9+ptiRXki+uBuHcLMzCXMbsDap1WL0A7v5v1u6obYs5hliaKFlAdWor4l1Ne9g+I3ud73HnjnB+IFGMcilW6lOpFk2yn7cdlfEPM6qNjCejdLrmdue2fKGuVq0C9u89AgAFDHnuNQcqeGVWYK8ygoK0mVvDrIq7aIzKaIs6CbNnD1JAem94VzquYljI3jy8nMLfZaVVdERT9rSWLMRsCqjrqA0dQypWS3lF1UkgCDcaGmWFx1Emn8LqykfC9LfgGL5yUFwW2SBRM/q51csfBdLufUR4Vcfz+rNJEBISgMp5YBIatCA2QOjlv4fPB8EJmTNROpjaRQygspbQ0Qhs6NgQyEkAmtS774yauuvRMfM/kY45VrwPSB8O4pmGXnA6wdzDSjSDuAjUPEAR7xIbzWxgb6RkSxJSVSG8UIWYJr2beJRpPUEhdjdm7wuy2faJjFLIYKUNbIC5NkMvMe1kUUCGAJIbc2pxIOJBXCCRJhIzHUpXmaz4iHUGq0g0QBstVsLe/s6XwamK7f9TzBC1uHGfWG5OfmGWSipeViUPVSAqAN6kKrfi79cHxLhbkd5JiOloPxBPF+hQfhwziwNkCHpHaaNR6lBhKLi/D8kk09uSscAbVKH0lJnVOWAex0MxN+HxqCDZAE4hm+VE79So2Hmx2UfNiB88eQ4XGzmZA7+MhZTqYKRQcl1B0yOxfowIUA7eIAibONjiWtpa1Ole+B9/Se1zntmuXmMSt9L0+9JCAGBv3WF6GPmQyrsRV7YOT27hI3kki/fifb5hWT9Tjy8OUSNaAof18yTuT6nfAeflHbBRq3UYO/rKJ/TtLjBY5+HH5z6BlfaISXyp4ZPIBlJF1VgG9hv5knsMWyGSEudZpo0Y8oMljoQ7K3ofDyQfWJT2Wvks0YbqAfiAf54xyOaeBmMTmNwrlWAskABpI99qIUstggFSavSVizU+PWUxgwGo/p59L/kR+oemP8AZn0/g0rRiaMJ9Uk8qRKi0NKyOosliCKCKDt0Nitzh7Q5/UixgVrdT66ImDs1eRYRL+M+Rx5X2d45mFEoE1tzGLa0RgSwB1eEKbPc3uQT1JOGcbM7F3bW7VbVWwulUfZUWaHqSbJJLIuAqAHOJmp7NsXUZsxgH9Jui4mNo48TCs3cQs4H4ipMTgCzV0OpqmofGq+eCe2OY4bS5GRiDTVLK0iEF05bZeQnw6Gj1VdGlluVS3kg6lRjGB4HcqJGhkLENAxi1ByTqpZFbckn3TpNkjreMeDQK5kkiJjLOwVqtStIwRo2NaW1GXamuRiCN7JYsY5Mq4BnkaRlIUhSkkhczrZOkR6t97DIo+0tsX1eIPFDdJxz8Jiq3QSpGRmb8anGXiAQleYxLSHxNsjO7kn330xkAHvpHQVjLhfsw6XKGCySUWjkXmr0GzPYkL+ZDabulxX2uh5pSJa1MXI9Pqpas10sqDv9oeYw4yOeDKHAJV7PS2VvtI4G+pTqU+WkDAPZig1lzyTzCan8QXsBEf8AYskkjuHiidGKgRRtUmhY2JkLMbAZqFUQRYO9HR+IUAmbhJC769PMUfeDJ4hQ+0QpFYPzb8lnZrEbnWJQpIifQEYSVuENBg3QG7rw3ybjUMi/VvHO59xIXV2Y9uhOkdLZiAOpOGb9JVZ7zbEdxBV2sg6R9DNv7NSt2ldDvoaZ2Qj1s2y+hJGM81x6GMBdQJApY0otXYKi9B+QHmBhdx3LmHh6xnxMoiQ1WknXGK8VDR28VCuuMcpnstEp36blBA4cVfvKBsardgOhJOMnT6Y6rJdzgHEbewVYAUZIm2dyIk/4uCxLWllOwfQaKOp91wV06h5C9Q2xvl85zlR1Do43RwB0bT1vYqwItT107bqCI2bKZES14pAZQv3pXJRCR5akX5YXQ8DUZcRrJKPDQ+sfTdbErdUT1XobIrD3s8MfErO6g4Gfv0g7gMKw5PMIf2vIZ1ZImCGjKGmSMnvuInUV0Nv1sdjis+eScok0MdPtHIkmumosu5RStgGmUneul3jmXzgaKNgAoZFIUbBbUHSPQdPlhBn41SQMGdE0ySaUYqA60Cw07glXcUCN9+u+DWezqSpKjB7HJ2lVuccnIjXhaBY9I6I0iX56JGXUfU1ZPmThjEMBcNy5SKNSKKooI9Qov9bwwiXC/rNJRsIv9piRlyQNRDxeHzPNQAfmRgbKZcRR11PVm/aY9W/30FDtgzjJtoU7W0h/AAo/WQH8OF3F8zojJ60Onmew+ZofPAnM0dKvJMXcU4uV2FerMdKL8T5+n8sLzmH6kqyn9kEH4jxGxjZOHwNFJJmSWEWobGNSSFRnbVKGH20ARVJOpRYtQcOJ8BU5dJGZUUH6rxCI0SQtFyArEKdiKtGFgqwXhSxAMlvalFVjITgjjnnuNgfz+s0jkDAEGwdwcB8SHhYjYhSQfUA/7+eLZA1tdkgPfQHoCQO1+E197GuYh1EX7vU+tbgfn/vfAB7rTZf/ADU4PeHezw+skH3I/wAwZB/v4Y9Vlkx532aisPJ+21D91LF/xF/yx6XL4bXZRPM3ENaxHnDFXHMWGJiZEsMQ44MTHSYry8CQ7NFKegEkLyLrCjSnMSNweYFAUtRvSDfYa8M9oFteTl9McrIpkZ/rW1kKpN6mYDUD42BAvbBxOE0aNlygCF445EcMpFhFZbDIaJKoCBpu6G14p4KsGDE8bDO0StrKYKD8t4Tm4nfOMqEqBGhaTYlQzyWq6r8TaE3OwEfTpgvOcNWJGaAvHK5RdYcnUzusatLr1CStV2RdCgRjLiDFMxqVhpmRdDA+FmTmMBY66lk1Dz5RxfO5y4XtW6bC6OrYpTDodWmj2I9MOaEZ0w6ed/rE7gPEJMzzM8KPoELZuVQNTyBXIvobchEvrpTT8KN4v9OzLDTHGkC+Z0mvgieEn4tXoemAIVMEp5jqS5VhJpCIW0JHJGRdKSI0ZfPcAbYaS8SEa6pSqD1PX0HmfQWT/OtegUgG0knvvtJ8XGenaYZ/NEZPMc4h9PMQMQBqGmqIAAvUSmwF1in9pmPLgSKxbRpVDu0raB4VXq1mwewok7b4I/s/6TkIgtBqVmDC6lVw7rIv74ax64VQQ/RgbyvLobvGqMK+KU5H4flhfQ2VVvYCQuTsDttCWBnVSN9prw3OxNlVycrPGY41VHZGS1WtLeJbQqwAtgAxXa/EBRkzDRsIXy8pAoOshBF9CUpgD6FgCR1GBuHcQFM13rkclx0P1jIgsdggjA9D+dc7nipR03fWgXetQLAuuqj4SgcnYihfYYbOlevqehsZ3xjI/iUVwQA0FXicaDRzVXT4NDEcxSNQ0aTvqHhHf3drvG+VyfNcSOhCptGrWDZIJcqenurpDb7E0NsY7yMEsM5kEshXolSCU/DoFUHc9exw+VcWutbpCnnG8LRUCeoy0a4JRcZouNwMJzQEU8R//wBCf/E/6vH/ANhhRxzcAfeU/kdX9MNOPPokifzEifnocf8AQ2PP8XzBZSVuwQ1DvpIJHzAI+eAWHeaujXKE+sRZ/h4nYLJrAV2YKqmjYRdRc2LKonSvdA7Y77RZKXNcsFyoTYrqJjItiJFS/C9NpIqtgdW5GDpU1gFWIvoRdEH0BH54jERod6As7knqST137nELc67Awl3svTXEtYvxyDjPr9j4czDLxASADoiaf1UD/oON8zuK88dyynSLFE7keXp8cYZuQ3S7mqH7xoKPmSBgXJj56a6iT3+/0npPZ5Ky8fbYkfAuxH6EYeZcYX5ODQiIPsqq/wAIA/phlAMPTyiwtcTEXExELN0y5xp9EOL8R4gMvySRayS8tqV3YDlSyAqsYLMbjUdDsThbkvaWWacJGgVd+uWndq+l5jLjWQyiDww2S42JO2xxcJEW1IBxDWyZxQ5M4V5X/wBQ42kYGOkQZlmYWToiUywEXtcsSSsP3NsFZ32jmgISaKESSIjxhWdlQu5UiXw22lQ72o8XLYADY4nolP7sTDP+z5eJ41Z0DA0oI0auoIDA6PFR8Nb79d8LRkJJIyBLKPJG0EBlIIVmKatmAB3vY749Jwjjqy80nSyQwrI7oki78zMpINEgDCuR0PckWawp4hxZ1VXkhiVpoklTQ0rMoafLQgSiOjIanBGnqUKi9jgtR8PO3MXtdX3EiSll8Q2a9iNurWrDzFAH1xjFkY0OpI41P7SooPyIGLQZ6RljaOOJA8OYlfd71ZZ1RgVYHc6lNNTLupNjGeUzH0oxxvas8LvImwKOpgoEAeONlm1A3TD5gM+OO8ECSYNw/ONqlkjkdFdhRXTpYIiprpgVNkMA1WQo3qsG5X2jZWZJdUvgDqQihrLMKYjSoBqwSB0PXbGOZ4U6bBENdCJCq9q8Okke6NheBE4XKpZtUbM1WSrCgOigA7qLPcE2bwvfXp7hh+fMcxisWruoi3LGJQx5phkYkugcWCSSE5bgg6QQoIXcAVYOGGQ4cCrPMC5JJHNAJVKWgVI0oSVLEAA7gHpswyWS5a9bYkszdCWNAmh0FAADsAOuK8WH1RXvIRGPxnSx+S6j8sUe3I6RxGKqOnc8y/D2Ro1aMAIwsADSN/u9j2I8xg0AAWaAG5J2AHmT2woSQwklVLq/VFq1fsRewVuh8iAe7YFzOYveQhj1C/4a+WlT1I/aO/w6BYuAMzTTTOzdIHz7Ru3Gox7uqT1VfD8nYhT8icBT+1en/BPzkUfyDYRZzipJoWSTQABJJ8gBuTg3I+zBbxTsR/7anf8AE4/kv5nFAzNxDvVVTs5JPkJTjHtLzoivKIYEMpEikWPOwuxBZfxYWxZgN0vbsf8AdH5Y9bBwaBekMfxKhj/E1nCLi/A+S7SIg5bWxKqLjJ3YEDfQTvfQWQaABxFiEjMJo9Utb9PAPmf4EWDLkE6WoHfTViz1I7jv6YqMpZtmLVuB0APnXc/H/wDcbqwIsGwe43H54hOF8mbnhr98fSclkoE/kPPa6xpwPJ65S592M9fNzdD8IN/Fl8sDw5Zpn0p295yPCvX82o7L+dDHqMrlVjUIo2X8z3JJ7kmyT64YqTuZi+0NUG/xr84REMMIVwLAmD41waZKiXxMS8TEQkah1YoWAJQ6lPkSrISPXS7D54yPDcvrEgQK6km1Z1smRpTqCsA/jd2pgRbnzwEJMd5pxfqip04MImyEESB0yqOEMepUHjCRxvEGVaPMKRuw0d1LAWaB0j4HlOV9VFGYpNDhlJo6RcbK4NgAHw0RQJqrOMcvnCpxjq5IM62MnI1y0LMbMTqngXvGTu4APd1B8dkU9UTuQVHJ4hH9m5VXjIiUOiqsaqG6IWK1GppqLNR0mtRxdPZuFY3H0eKKN9OrW2kEI2pAKsqFO4W1APQDGrqyj6mokaiXFPLJ5Eu1gCv3jXQrgGSWNGtt3Pc6pJT8Ltq/TBQnnM99Tk4QTb+xMmSp/wCHtFKLoiZgqteoDQ1b2SfO98WfLQBldZIFdU5QZomQiOwQmot7tgGvT44HbiTHpG1feYL/AC1H9BjAzy+SfORvnuEH/kX53OFnDx+QIRmcpIRqRUmX9qKRW/RtP5Ak4WqQSRuGHVSCrD4qwBA9axWWJ9WrlDUPtxyaX+TEIR27/oKNzxa6SdTKv2RIOXOp33ilFKx28wfNu2KGoHgxpNXbX/8ARdpcR4Az4uWJf2Q8h+NCNf8Arf8ALDF10oZEYywjZmqpIj1ImShsB1ahXUivFhRJPckz+WiMfBV1n/VIw+WFnBXmbOldb2HRMOIZmhhBm59icFZzMWcAySDCROTPUogRI79muGhUExovILBuwqHcKD5nYk+e3bBHHBJSlZGjQXrI23NaSzUSiDe2A2sEirI8zw3izwyVGDICbaJbJPqoF6W/Q9/Me6iawDRFgGj1HofXDqnvPLaiskshO/mPv8oLk3YghBI0q1ryzUzMCR44HO5rqVYtsDTULOsfG0YIISsryGkjDhWJonxat0ArckbbdyMB5rLmErLEdIjN1ViP7yj9j9pOgHiWiKY9/aMTZdmVVjzAeOGQgDUGYhAynuOXrKn0PUDfmyOJjm6+g+Gd88GeXyPAXmlmMtwkNUhUKrlyAwC7FQgBU6t7sbkknGfHuBGMAq8rK3hNVqDEgIQI1BIJNfGvPb00SBQavc2SWLMTsLZmJLGgBuewxlJchKKjSmhqVUL0D01bUt9rIusR0jvNj+5etcscfDcL9M/zBcjHMsahsq6eG9MaEhRbCitBlba9NX4h3sArLyBgCDYO4PmD0wT7MwSRDMySJKkcQOlJFIIVAGpSwsr/AHhoGhrHUmlVez8JEQvrqcnysyNdemJByTMzS3tY5Q427iPYFwWMCxHBC46agljiYmJiJaTHccxVgSVRdnc6VPWtiS1d9Khm9dNd8SBmVZgoJMtHErBnkvkodJUdZnuhEo7i9j5nwmgHwfDmW1cyUgEDYX4I17hTt26v39AABiArMAg+qhuOIdbYeGSQ+Zu0B9HP28CPJzWHdAaVR9th9r90Vt221eRDigIuTPNWO+ps+9hAuL+0UfDo9R1fRZCeXGtCWN6LFY1YioG3I7oTQpWAVo8SKoZCuhwGDX7wIsNZ3awRucWzGR1Ly5UidXNFG8Y+JBWtuv8AXfHUaLLokEanSgIAvUVQHzPiIFgAb0B6YXe8dtzGqkCH3ZkDfTfExnmCDLS6QdNhgevoQOq13v8A7459IFXW/TT3sdR/++W+ISzq5GO/yjKurDIM1xx0BBBAIPUEWD8QeuAJ84R9oD0AFfmw3/TFY+K1WrxA1TL69LF0QfMYkWrnEjxAZyTKvl25+XbSVFtGxOh0B1FbPu96vYHpp3vyUnGFEa7BNZL6B0BkYvoUDrRbSAB2GPazFJ0eIlhrVlIHhamFErfx9cZZDhcGWa9AMci8qcsSzFG2D6zuNJO9UNLE/ZGJceIAM7Q2ntXSlrUXJx8vjPHZfg88u5AiXzf3vkg3/MrhvlfZWIe/qlP3jS/wrQPzvDWXLtG7xNu0Zqz1ZSLR/mCL+8GHbGsQwHoCx86l7x1E7GVy+VVRpVQo8lAA/IY25eNkXGecl0ITaqegLAkWegpd2+A3OJlMACZtHhTBwCNJDINV0FUE+FQNVBR6amAu6BIFDbDrI+zc+by7a5DE3QHTSt3DRtHIJEo9nFjpTDqLxThOcy8UR0mQsVDgfWMhUkuurYtGwUlWPiW1DWTsuNXV1dHVvEzfUx3HEzMeMcuJoWdoXIEhDMmoAagqpYLJIo2VR7l7daoDbI59ZV1KCBdUdN12NKTQPUXvg5EGGDvDPUly4O4iviGezU6cthoU3qYyKxYHsRHHGtehDDfcNi2S4UqKFAJoAbk9vnhrysWCY4bcSKtMlX4RMooqFAVjYDHQMTHRnE7iY5iYiTIBi2WcrzpR70aLHH/8szAA/L6r5McVXHUP1SffzTk/8qJ1H+qJMFqGWmf7Qfpp9ZMwoREiSxY0g9wigajfnVC/NwcbZMBdTbDSNI9AAp28uo/hHlgZX1SMf2QqD8tbHfz1J/DgnK+IOvcG/wA1X+q/6hidUx6TiIaesLWCe5lctmibkZWokKtDUaIBsgdLJXz90YW5jNEs5AZgABsurcF76HUpWrseXfDOBGSNChAqzRF+9qIq+nvDpR2AFYRcRybsmlHrUxcAnbbbSAtMBShttrUAYBWtW3n+g+M4vYG7Bf19I3SKNY0DqhQAvrBJU2HagK28/jtW2JNy1cu4BVhVm9u4/Pp57L5YX5LhshBKlCV0Em2FtWpgrDsDv+LBXFAW6kbhVAUAbggkgkAk0Cdyfd7b4nUdJIy3vDbGJWlWRmHTlTvnMEbKKzMwDBTWnvX7R0k6t+lfpvgPODwKBuaG3Q31o+RvDHI8LleyhGkbamtd/LTRs+vTEzUVMFmUX1VgfIjdW2OxrY/lipRgoyNoQnJgmZFUwO/UH17H/fnhrGwkQEi1Zdx6Ebj+YwvzcLadvENz08Xn0HX5flg7ILUSD7o/Xf8Ari9PJA4hajMc5bRwSE2y6srIfMx6niY+pUM3/NxSM4txKTTls4f8s5fMfk2h/wDRCR88ZjBLBvmMaQ4BTyMMQ4Hz0ET0J6EUavPK5FlIowA2jaw7F1QEb0zEbgY2iOO/QucubiIB5mVUbkClErc1gWIXUoZWFkCwtmrxQcw2pYrUSIo4TlIFhmTLy5iBtKy6IajIiXUAs0oaV1UdDqOpQL2Vrx6hMxMkq8wymGeK7lK6450tuWUQBVBTmeICiYwL6ahOF+xKRSNLHKqjNIsduV1AmIoTEIiY5GMeqt9jqJ5m1MfbyFfo41MFjV49Q1adSWU0cw/3YOrd6JChq33C+opR14385hpnvPMcRhRM1Iy9ZEjck2TbGUVvuB4Q2nsWbpeCMvLhJkJSy6mcOxJBYEkAJ4FWzvsqjrv1J3OGeXbBKlKoFM26NkAjMHHcZI2NAcXjU7iYmJjpM7iYgxMdOnMUkeoYfTMZhT+LnuPjsP8AfXF8YSNcU6/5UkWYH7jDlSH5BJT8xgtR96ZvtFc1Z+MtkGtWPm7976OVG567KMX+kFDsCx60vWj1B7aTXXsR3rGXDm8LDykcfm2rzP7Qxqre8NtXX8/dPwqh+E4N4QsJVoup/wAS/Kbmb6lD91T/AKFOA4YtMZEiBjroG2PRbar9VHh7b0euNFRjDp+2o0mvhQIvzFfO/LGs8wAjMi2S7EjTq3YSG9IvoPyxm1sarD64xItrFiBT6zmdQx6eX7rbae3QsGAJG+3Ta79MK8wD74YsRsVIqvMAjYHvR+N1hlNnBK4F0KNE7G9lHhO9DWTvjfieVjiBURimIIbVQBHQ2QepZt+xAO94b02mUp1ON/8AUHfayrhdztKZjOSwQIApDAhXFBq8JJ71uQGu9wx74k2ajzUammWipalNqf2VJFMWuh6NeF+b42CRE/V9So9hjYavHZAZbagCPLzwfk8wJJQoHLAFWaUkbjw+I+JrFeQBo+LZ8KCMfCAZ2Rh5GDmWN4HeOLlco+9e7V7wY9zXUEmiRvinDZtQY9r28um9el/qTh3xHTaR0NJ7V4aFkCvUj9DhdGNq6gEgH0BIH8sL2V4Ib5R2od4Ln01QZ4dby8SV6u86j+YwFkJNUcbeaIfzUHBmel05aZv8yZV/Bll5jH4B0kHz3rAnD49McanqqID8QoBwKzgQukObHh8OLvnjARmF6xAkr+2hrWnxNKR95F7XgZs8iGi3iq9Kgs9fuqCa9axwI0pBddCKQVQ1qZhuGetgAdwtncAnoAEb9QlC5Y7+U0CosBWegyXE+Hx+JE+tLFghgdswGP2VtS3Xp4iu+xrCf2l4jBnoUJ+tQEuEWzqmMLLFCCCL0c1ZHe9KaRuNVAPmBpnRt1MakAnw+B21H/VHfyxOFZdfFKFCmTpSgVGPcFDz98+r12GM7/lCFyV39dvvmJ/8eC2A20THIFBqjRUZRvGh2cWSVI0gatzTeZrphhlJwwDA2CAQfQ7jG0wtzXmcLYTy3KH3WJaM/G2ZPiDbD7p+6cX9n6ksfDY+kbZek7R5G2N1OAoHwWhxrS4muO44MdxEtJiYmJiZ05igkCSo7C42DQyjty5aFn0DhLPZWc4vjjKCCCAQRRB6EHYg4kHBzB21ixCp7wHII0U0sDm2Wtz9rSAur8SGI/HV5HBwhUsQ2xatLdCCB0B/Wu9nyOMM1A8qqU8WZywtQTvmIOhW/wDMGqrP2je3MBG8MqyIGG6sLG1fmDuCPI7gj0w2HweoTHrU9JrbkQWVXRtzt2fdSOmxK/PtWwxeHMNrumZgOtgijsaqv5eWCWZq2IPkGF/rYP53gKaHVuojv1TcfHf4bHBx0OeoDf0kkEbGMIM0rhub6hA2y2B73kxDbemn540zSNM0bIK5dOrnowOk0pvrVXeF10NEfU7k7bdtRA2HTYd/zOGuQiRkMTdB0B8v60Sb/eXFuoBsGL3VFkONopzZWSSOZiupGVzWoAFTe2qr2A61vZ3w2+hsgRygeRmDMSACAdRogAi1sC77nfbGsGWkV9JoxDeyASR1Cg3fXY2DsOu+O8Uzhqh7x6enm3wH8688QDjJMlqvEwD2g2eNo7Xux8JHXY0tfis/iwJLJpXwi2JCovmxNIvwur8hZ7Y65PVjso2HRVAH/buTjuXJUCavGwIy6kdART5hl8qNKPJgP8TYDt1HaMu3hrnvAOPtGoTL61JULAtkand2DZiQA79uo+0HHpgPiue5URe6JIUHbYsasA7EgW1Hrpx3hBXkjUFkEwDvqptRbxbk+9V1v5fHC7JcQKyGWBygs8uwsjaSK3aQM2hqsJdAHz6UNTWbLM8+0q9DWTZ3MccIz8LRXHYFkMGB16h119y3Q2et4tm+IgAmwq92Jr/xjy/C4TlwwZ1RTRMnKLJ4VC2QrjRsATYIvv0A9HwjhpAWSUl3PiXUFHLB6AKooNXU9eouseS1mjOmYtZ348z9+c39HrU1dYakgj4dvXuPSCJw155FZtUcKg7G1eXVQKlTusdDe6J8hQOHssukX+Q88clmC9fy74TLP9JkKXUYXUT/AJi2VKxnuoNBmH7QA62E/et3PAjmybDkzfhTM8hkpeVVI17sbOpgOmnZQDe9GhRBxXP5QNaG6uwRsQeqsp7EbYbqtChsB2wq4pmlj1O7BVHUn4dPU+mORiz+78pzKFXeY8NzBIpq1KSjV0sdwOwIIavvYbRHHj/Z3ipkmmsUGOsA9V06YyD+ERn46sesy7Y9gUdAA/OBn6RPT2ranUhyN/yOIWMTHBjuKxqTHccx3HTpUY7jgx3HTpSSO6IJVlNqw6qeli9jsSCDsQSDscaA8xvCFSc7tFdRzV1eJj7r11B/FtUmOYrLEGFMLH9R0I8iPPqMXVsRa6gWe8Nj5zscwJK7hl95GFMvxHl69D2Jx14VbqAfiAf54zmzL0BIq5hV6a2KTL+5Mu9/Gie7YwXiUGrSMyYW7R5qPT/DMpCMPUF8GBB4iTM1e1g+faGJGFFAADyAr+WLfmCOhGxHwOORxSN7v0eT1TMA/oUGLNlpR7whT1fMAD9EOJwZXxq8cy30mT9ofwj+lD9MYSyhd2JJY0OpZj2CqBZP3VHyxwsn2swp+7l0Mh//AKtaD5qMdXNrGNSgQatuY55mYYeQLWF/dXXv2GLEk8wRvQfgEucvRBmW2O6ZaxZ8nnIsKgP2dxt9s+AC8RzzWwDapW/vJBtoHZE/ZO5odrLGyfFk2cJsRhowTbOxuVz521kH7zW3ouxxmkFbAUMDZwNhCU6ZrG67fpFOcyBEbiG0YowAWgCdJABB2voNWx9cI1cpsbGnqD4WUVfQ9uovp03649qsGMc3w5JAA63W4PRgetqw3U+oxNVxrgvaXshdaAQcEfDad9j/AGbjz0T81J1jChecsxCSsbDaQY7Gws0zLbV5gIcpnZMpJNltLSJExVWUAbgsD77CgRpba61YZJxXOZa3GudyG1yvK0rsq7xxKjhRDGSQW06mOg0b04TZ3ifMnmkF+KRj0IPkLU7relTR38WKNQurbps4mTfZZ7Kp6qlAYnHGAfjtiFNn1YM2ZJQD/CFkP5Av/iE7eDw9dwRvhdmM68jByShX3FRioj7UCKs1sT36bDbBceZVhRog7HuD8RgTO8IJH1TV90nw/Jtyv6j0xq6PS6bT5HTkfX/2Yl/t7UahVrc9J7kZ3/b9JZPaSfdROSRXVYr3ut9HofPocLuKHV4nLOdzbMSfley/IYt9BRHStWtYzq1Ct2NeEDw14TuCfe3OMc+26g9LF/I/+cO6bS6ZUNtdSqT8Bn+JfUanUFxU1pYYB5yOM/OMvZLK0XbfoF37sfE//wBP1x7LLYQcEj0wx+ZUMfi/jP6nD7KY8/e/iWFp7zQ1eDSqfD8zvDlx3EGJgEfkxMdvEx0mVGO44MdxE6TExMTHTpVlwPNlQwIYAg9QQCD8jgo4lYmQRmJZPZ+I9AV+Bsfwta/pi0fBwvusR6hIQfjYjG/f4m/Km+nE04t1GAOnrP8A1EA+it3kkPpYUd+mgCtiR8NugGLR5QA2Buep7n4k7n54N04mnEEky61In4QBBxDjVY8aViYiExK6cVZMWZ8DZvPrGjO5pVFk+n9T6Y6cZZ48IeM5UPKihd1AZ3B0uFYSKoU14vENRB28Pe8Lc17ds2rlqkfTTzAzk9bJCEBa22s7EneqPnn4/O0gmLsH06TsNI3vSEGxXvvuD32vBaXVHDNxEtZTZfW1KDc+Y2j3N5NoyftAfbUbjYe8g61Q3Xy6AY5ls7sD2PzH5jv0HxOB+CZ36VKUl0eAByACNe5GlrY+G963v+b/AD2QSSz7rH7Q6n94dG+e/kRh9tUnV7vE8g/9O2OhJIDDt2+o4++Ilz8gLI3mCnzNMv8AJvzwDxHL6kP+7/74Nz2SZQQ3u/tr0G96vNCDR3seEb4GhlJXxK3WrCsVJ26EAjv067/M62kvR0KEzDbS3aZgrKQR9/OMfZvigZRGxplFLZ95RVVfVgKB79D329TljjwH9ksxLMDGoBYMy0bF+OjuNIJIurau1nHqfZ/iDyKeZWpQlkCrLLqII6Aj08+gxiazTitiV4nuPZftDxQKrPxY+uPP4z0iNi+BYnwSuEJ6ATpGJiYmIkyoOLYqW3xYDHTpDiY5jgOOnS2JiDEx06TEx3HMTOkxMTHcROnMQ4mJjp0Hkwv4lkhNG8bXpcUSDRHcEHzBAPyw1ZMZPDiZQjM+eSexk4JCyKw7MRRrbtXx79vhjbLewxO8krX92qHwsEHf0HT129u0GKGHHbeUg9R5Y/WI+EezseXspZJ6k1/QYYMmDuRjhy3yxOZUJjiefn41EsnLBZnvTSrfiuq1Glu9uvXCrmhX5sSKgYHUrOV5haPWngQ6QWCyKG3OpSrBdjgbjXsvPEzsAskTMzWCAVDNdEE+bVtfy6YSQsWYKiFiTQ3Ask7bk+ZxZHZDlYG6iq1Ol2A8wf8AUd5/2kZi6mON1IIQgsF8V+NkItzuGAJCg9Q2PRezK/8ADxsSSzgOxPUkgf0AHyx5XJ+y08tatMSmjd6mohWFAbdGB6jofn7nh2R5aInUKoAs3sBQ374lrHckuZSrS0UkeCvbn6ftGMIwWoxjCm2NxgcdEsox3EGJjp0//9k="/>
          <p:cNvSpPr>
            <a:spLocks noChangeAspect="1" noChangeArrowheads="1"/>
          </p:cNvSpPr>
          <p:nvPr/>
        </p:nvSpPr>
        <p:spPr bwMode="auto">
          <a:xfrm>
            <a:off x="63500" y="-795338"/>
            <a:ext cx="1276350" cy="1647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534" name="Picture 6" descr="http://t0.gstatic.com/images?q=tbn:ANd9GcQjAHPkQVJVP60hAWROO9mJ8A4b-74wH-kVdzTAitynmcSia3i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3581400"/>
            <a:ext cx="2590800" cy="3083052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4038600"/>
            <a:ext cx="2514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blood carries the oxygen to all parts of the body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943600" y="3810000"/>
            <a:ext cx="30480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Carbon dioxide travels through the lungs, up the trachea, leaving the body when you breathe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out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289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  The </a:t>
            </a:r>
            <a:r>
              <a:rPr lang="en-US" sz="4000" b="1" dirty="0"/>
              <a:t>R</a:t>
            </a:r>
            <a:r>
              <a:rPr lang="en-US" sz="4000" b="1" dirty="0" smtClean="0"/>
              <a:t>espiratory System </a:t>
            </a:r>
            <a:r>
              <a:rPr lang="en-US" sz="4000" dirty="0" smtClean="0"/>
              <a:t>brings </a:t>
            </a:r>
            <a:r>
              <a:rPr lang="en-US" sz="4000" b="1" dirty="0" smtClean="0"/>
              <a:t>oxygen</a:t>
            </a:r>
            <a:r>
              <a:rPr lang="en-US" sz="4000" dirty="0" smtClean="0"/>
              <a:t> into our body when we </a:t>
            </a:r>
            <a:r>
              <a:rPr lang="en-US" sz="4000" b="1" dirty="0" smtClean="0"/>
              <a:t>inhale </a:t>
            </a:r>
            <a:r>
              <a:rPr lang="en-US" sz="4000" dirty="0" smtClean="0"/>
              <a:t>and removes </a:t>
            </a:r>
            <a:r>
              <a:rPr lang="en-US" sz="4000" b="1" dirty="0" smtClean="0"/>
              <a:t>carbon dioxide </a:t>
            </a:r>
            <a:r>
              <a:rPr lang="en-US" sz="4000" dirty="0" smtClean="0"/>
              <a:t>from our body when we </a:t>
            </a:r>
            <a:r>
              <a:rPr lang="en-US" sz="4000" b="1" dirty="0" smtClean="0"/>
              <a:t>exhale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pic>
        <p:nvPicPr>
          <p:cNvPr id="23554" name="Picture 2" descr="http://www.amazing-animations.com/animations/lungs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276600"/>
            <a:ext cx="3352800" cy="29104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3048000"/>
          </a:xfrm>
        </p:spPr>
        <p:txBody>
          <a:bodyPr>
            <a:noAutofit/>
          </a:bodyPr>
          <a:lstStyle/>
          <a:p>
            <a:r>
              <a:rPr lang="en-US" sz="6600" dirty="0" smtClean="0"/>
              <a:t>How does the Respiratory System work?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(1).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205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Air enters your body through your </a:t>
            </a:r>
            <a:r>
              <a:rPr lang="en-US" sz="5400" b="1" dirty="0" smtClean="0"/>
              <a:t>nose and mouth</a:t>
            </a:r>
            <a:endParaRPr lang="en-US" sz="5400" b="1" dirty="0"/>
          </a:p>
        </p:txBody>
      </p:sp>
      <p:sp>
        <p:nvSpPr>
          <p:cNvPr id="16386" name="AutoShape 2" descr="data:image/jpeg;base64,/9j/4AAQSkZJRgABAQAAAQABAAD/2wCEAAkGBhISERUUExQUFRUUFRUVGRcWFBQVFBUUFBQYFBUSEhcXHSYeFxkkGRQWHy8gIycpLCwsFR4xNTAqNSYrLCkBCQoKDgwOGg8PGiwlHyUsLCwpKSkpLCkvKSwpKiwqLSkpKSwsLCkpLCwqLCwpLCwsKSkpLCksLCwsLCwsLCwpLP/AABEIAQAAxQMBIgACEQEDEQH/xAAbAAABBQEBAAAAAAAAAAAAAAAAAQIDBQYEB//EAEcQAAEDAgMFBQMICAUCBwAAAAEAAhEDIQQSMQUGQVFhEyJxgZEyUqEjQmJygrHB0RQzU5KisuHwFnOjwvEHQxUkNGODs9L/xAAZAQEAAwEBAAAAAAAAAAAAAAAAAwQFAgH/xAAvEQACAgEDAgQDCAMAAAAAAAAAAQIRAwQSITFBIlGBkRNhcRQyQqGxweHwBSPR/9oADAMBAAIRAxEAPwD2ivVIdE5RGsTdPp1CAS4g9RxSVA6dMw5WsUxtFwBixJ0lASsrg2uD1EJoxjba36JlOmc0xFo1m/VI2icrRFw6SgJm4gGdbcwkbigY1vxi3gmPYZeeBb+CYxhLWiLC8ygJG1ruk2BUlOsDa4PUQoH0Cc3UgjquTGbVpUDNV2Ukd1sl9R31WCSR5eK8uh1LCs8hzRzmUj6pDhygk/mSspj95q1SOzYKQBsXw+oRzgHI3zLvDgqqo01HB1UuqRP6x2YSeIaO43yAUMs8EWoaWcuXwbCrvThWmDVBPJoNQ+jASFy1t9KI9mnXdHEMDR/qOasywEQAMoB4HuxyASluogkE84HmFC9S+xOtGu7L92+R4Yd9veqUwf4S5MbvZU17HrAqMPlcBUwH3QkFRwER5zZcfaJEn2SHzL6lvqyBmoVhPI0nD+efgp/8Y4Ygy51Mj9pTewDxcRlHmVmQ2MvQz9yR8y6OIsulqH3OHo49jeYTHMqCWuDhAMtIcL9QVPTqZhIXnNbCtlpAAfpLe6+/0mwfirHD7XxNKzage0fNqjN6VGw4eeZTLUR7kMtJP8PJuFA9xLsoMQLnVUWz96aM/Kg0XG0vIdSM+7UAgfaynorwgzmbeRz9CFOpJ9CrKLi6Y5riAc0QOP8ARLTxAJi48RE+CjdTc4GfIeCUMcSCRGXrMr05F/S29dY0TxWEkchPkuWmHFpAGpN508U/EN0AN4y+SAl/SBAN7pUytSsAOCEBOiUqEAkoSoQCEJrnhokwABJJsABqTyCixmNZSYaj3BrWiSfuA5kmAANSQFitp7QfiTLwW0wZbSPHk+twc76Ojepuo55FBWyXFilkdIsNp70uqd3D91v7YiZ/yWmxH03COQdqqZlIAk3Lne05xLnu+s43PhoOEKRCz55XPqa+LDHGuBEJUiiJgQlQgEQlQgESykSoBuUTMXSoQgAhSYDG1cP+qILONJxPZ/8AxnWkfDu/R4qNKuoycXaOJwjNVI2OydtU67TlkObGZjoD2E6SBqDwcJB4FWErzuCHB7CWPb7LhqJ1aR85p4tNj4gEa3YO3RXBa4BtVkZm8CDYVGE6sPqDY9dDFmU+O5k59O8fK6FsGAaJMgmYE806UqnKwiEqEAkoSoQAmvcACTYAanQdSnFZje/Hzlw7T7YzVP8AKBgM+24R9Vr+a5lLarOoRc5KKKnaW0jiagffsmn5Juk8O3d1N8vIGdXGIUqFlzm5u2bmPGoRpCJUIXBIIhCVAIhCVAIhKhAIhCVAIhKkQCykSoQCJCXBzXsOWowy13Dq1w4tcLEeeoBCpV6m07RzKKkqZtNjbUbXpB4EGS1zSZLHj2mHn48QQdCu2VhdlbQ7CuHExTqlrKnIGYp1ekEhp6OHurdBamOe+NmJmx/DlQSlQhSERHUrgWuT0EpadUO0UNUDNqWmNeBCYKvddPAxItKA6ysFjKxqV61TnULB9SjNMeWYPP21q6+J7JtR/BlNz4mfZbm/BYfCUi2my5mwN+PH4yq2pfhouaReJs6YRCYRDnDhln4JpPdBBvprw8FRo09xIDcgcEpCjc6M/iPRKNekaTKUepj+XVD7EDmmk3aepTnGXiOAKUeNhlRlUbTEcZOoOviEOJueM+9EeSbRuJWtTc46xziyIkHwKcyoMvDREg2JCQ214KNgs3xKH2zjgAlDcShBTS7LB5t+I0StbC8aPU7BK6B48gJTGvJOkBPaYcZ4gR5IkGxAQdP6hLlSVKtjHr+KQ2c2DrrefNe0ebgqUswIIkEEEcwRBHoVrN2Me6pQAeZfSJpuPvZQC1/2mFrvElZC2UmbgnirXdzEFld44VKId9um4N+Iqj91WNO6lRU1cd0L8jYoXLUbDWjxSK+ZZ0uYDqJRkERAhPQgODbGDD8PWYABmpVG/vMI/FYeg4OY10agO9RP4r0PEVA1pc6zQCSToABJJ8l5pRxLaVBjn2AY3xnLYAc/7tBKp6pdDQ0XVnXGvMiErRA0ExErA7T3yrvPyQyt4RI+Ihx8ZHhxU2D39qNAFSmTzdF/Vv8A+fzVf4cqND0NuAPVDWgaLg2dt2jWAyugngdSeQOhPQX6BWMqNqup6IQka0DQJ0oC8PRuQawEZRrCchDwE0sGsBORKHohCQtHLX4pyEA1wJI0gcITnFCCvbPBEOaDqllC8PRAIQ1oGgSoQ8GsEaxqV27Ck4xkxHZ1fgaZ/Bca7t3ROMZ0pVT/ABUh+Kmw/fRX1KXw2bIsB1QnBC0zGBEoJWQ3u3ibD6bXZWMtWqA/6DCPnGRmI0BAFzLeZSUVbO4Qc3SOfejeRtQOYHfINMPcNazh/wBqnzZIufnRGgcT55tTarsS6G+zpbSCbhp4zxPHQW1r9o7WdjKsNkUm91rRoRytwgCeduAC1Gyth5GZiLwqU5Nu2b+j08Yo4tibDp1Gu95uo8LKf/DbZ4wub/xY4PEFxHceNSCWzF2mAY0n1Urv+oQ4OoD94estXNXyXXPa2qRNU3WaLiRPEcfELkq4vE4b2X9owHR1yB4H8CElbf4n59G/I/fZcOK3pFTV1L96PvTazlvHJeKvQ1ezN4aVUDvBrtIJtP0SY9DfpxVovKsRi2F7ezcC52uW46Stzuy+oA5j5IblgngSJLPQgxwvoCAuJwpWVGqLtKiUSogIhCWUAiVIllAIhLKJQCISyiUAiEsolAIrTdOlOJqO9ykxvnUe4n4Um+qrJV/uZR7lWp79UgfVpAU/5xU9VY06uZU1cqx0aJCVC0TIM3vRt805pUzDsuZ9SJ7JhkDKONR0GOUTewPh+3dtPxT+zYCyiw2bxdrL3niTJPHU3uSfSv8AqRTdR7R5DstYDK4Tao1mQsMaGGhw8+V8TuzscPIJvEGNLDgquS759DV0eOMlx6lnuvsUNYXEQYtPPmVdYLeFjpa4aHK6Llh6jl1TqlXKYEQBwMiFRbTwrKhbUZ8nUFswMT0I4+ag7m00tvCNLjdk0qglpa5p4GFVVN06J1Yzn/cFZ+rtKvTMOpgwCZY8tB14Cy4sRvE6J7N3nUd+S6230InlUeG/dGhr7t4VuoaI5ErgxWysFECAen9VTHazy500gdNXVDz6plbalRsRRp8eDz/uTZIfHx+X5EWJ2M4EvpmQ28RBIFzpxhaXY20TSyVJJpv7rpkwQDe/EC/gCL2jP09r13NgNYyZEtaZiOZJWg2Ng2/o5FQ6+yOJeNAB/fFetOuSG4NvajZIVBgd4w3LTewiAGg5hmMWFnQCfAmfgrqljGPBLYIaYN4cDyLTcHoVXcGiPd5k0IylGaJPQobSkTJkiZlcpBuhEsJjKsgWkkkIc6zhEEDmlCxyErCND7oP5pGmUo9sEuVJmHNLEmOAA9SlHjYEJErhlBmSOH5JJuARE6XlKG4ZXrBjS7XKCY5xoB1Jgea2+xMAaNCnTOrWDMebzd583Fx81ldhYM1niqW/I0nyP/dqNNi3mxhvPFwHulbMYi5nSJHUK/p8birZl6vKpy2rsSoUBxBgGNUqslM59qbJZXY5jwHNcIIMxYyCCLgg3kLzzeLcmpg6bqtGpnZmY0tcIe3O4MaQW2eMzmzYGL3XqSxf/UDa5YadEjuEdtUMSSKbgW02zaS8D+EcSos1KLkyzpZZFkSh3MDSZUqVez7UteHNYQWBrZdUDLGSTc6dCrf/AAoDAZi6b3g+zUa+m3qQWkzrxEfFUm77x+l031BP63EHLl7raUntXCwyteb+FrwrDa2+mEwxIHyjwZ7tmz4/OHUgTJg3Wdj3152a+oySU6i+hYHdfDNJL3ueQ0yabGMYPAvzGL6z6LjxtHZzWgPe5osf1jHH+Qt8ln6r8bjYdVf+i0fmsAPaFvAsYLtEcTlnm7VMp7nYfVxrPde5ewT55TaevNS1XVnEcebLzz+h3B2ziT8o4TH7F0R9VgPNPfs/BvAisB4sd6yHBQN3Xwn7Jxvxq1Jjge6QOB4KOvufhToxw8Hz1+dPVOPMsLT5V2/P+Cxbu7hw2W1S6CDZpGp70kkgQLrhrUXAgsdOSYaRlJnUgyQ4+iq6u6T2Euw9VwPukmm49Gub3SfGEbP2w8u7HES18xmIyuLvdeLAO5G3CdZPXKVrk8gkpbclomrYx1fKwhsNaBN8xcMzrg8O5B4y4J+yt4Hsqhj9Ja1tSJcwOcGxU/aU7yZuNQZT6GGy4mm92hdkd9tpa1/qYPiOqhoYWcYGe9lb5523XUXYzY9qfyPQsLXzAyIIJY5szDgYIB4jkeRCf3ogG3hfwUWDdmzu9+rVd/GR9wC6IVWXDdEUeUmxuXSOBSOaTm6iPBOSryzqkMq3gcfwUjkiEbCVDQwDQIdMyLHTxTkLwDcus8f7snYPZz8TVFIGGtAdVcLFrToxp998a8GydYmLEVwxpcZMCYGpOgaOpJjzWz3e2V2FENdHaOOeoRoajgJjoAA0dGhWdPDc7ZT1WTZGl1ZLhcLDMrYa0HKGgQA0WAbyECPJSYhkkNE2sfBdaIWgZRFVpTHRClQgBZff3Yba9AvzNa+iHOBecrCwjv03u+aDAM8C1vVahZvfui84bM24pVG1HtF5Y0GTHHKS18fQ5riaTi7JMcnGaadHlZ24KOCxLTQLK+JFPCUWOgvbRew53Ezxc8jq7LyXHsnd2nhiHPAqVgeUspmfmDifpkcLRqrnZ2PpfpOTGt7RlX5BxGmWuWOp1BEGz2NMiCM88Fx1sVUo1C3FCGFzxTrSPmvcxv6RHd72Uw4QJF+MUYSbgtvBuY1COd/E700dMl3H8etzz6pxDtNP7/4Know4T3TbVrmuET9ElSVGWE+P3j8lG0bCmuxX9oY9P7+CSpXP9+JXRWpyD5ep/wCfgVE2lPD/AJ1t/fApR3u4FpYqNeF58vyAVTvJszt6ctg1WTxEvYASWdTAlvgRxC761GAY5x6W+7700OIjSTETpc8Lj3TxE8+KKTi1RBqIqUaZV7J2ma2EqPJGak15J0nIA5jupJyHxkrsw7BVxQqt9nuv8ATnVJsvYxaa9Mvsw5jEhr2e03MOh4fmrzdcZcMHcZj7LS6fgCp3x0KeNudKXl+hrti1Jog/Sqf/AGOP4ruVXu4PkI5PqAeAeVaKrLqQtVwCJQkXgBCVIgFSIQgOjY2C7bFMafZoxWd1cCW0Wn7Qc/xpBboBZ/cvDfIuqnWs8vH+W35Ol5Frc32zzWhWpijtijDzz3zbBJCVClIQQhCAE1wUdSsZgC8TcwlbVtJEQgPEd7sC2hi3sYYZSqUy0g3Y3MyqADzZmgcg0LV7x0Q+jJDQaTGPjK0N7KoB2tMiMpaCQ6I+aVksVXd21J5uazLmRapiC8ZjzAe/jyW221SzValMZQKjKlMeYLWk29kd343kLJ3XbS4s25+F478jJYXCUaZJZRpsJEEsYxpIkEgmAYkBdTngzLhfhN/hp5fFclF7HGIYXCZGha4e0COBEFSPoN5+Q/ou3fc2IqFeEfMmwJ9B8Dp/XxlXCLEgHkDJv/Y9Aom0GybWHNzh5mZQ4NA1AHR0/iB8F4dpojrRpr/f39VC0TAI00uOJA4+Y81O1zbCRBJ0MadfyCgxNpyNDzlcQ0E3IHdaJuTJ+C5abPJtUUlXFBmJrDnSLfMNp/1Vts6llwrW87f7T8Xqowu7xql7qxcKpmwIGSQ4y/m8lpOXQBom7hHZu89xo5XESHRz0e38lZnGkZ+lyqU/X+TY7vD/AMtTPvAv/fcX/wC5WC49gNjDUZ/ZU/5AV2AnXLbxvCqtckW4EIBBvzQXWJsYC8PbBCVon0QvAIoMc8im8t9rKQPrHut/iIXQke2XU2gTNWhxgfrmEfcuoK5I5yOotm8wWFFOmym3RjWsHg0ZR9ymUdKpMyIj09U9tQHQgrXMAchM7ZvMeqcHD0QCoTO1HMIQENeJ7wtFiJUd8rrEjhPLjZdqRAeLbV2W6waPlcN3HDQlrINN7Rx0DhzDjqYVtU3iwtVjKjiab3O79Ps3ZnPjvZDEOtYGdCdJK3W3N2WYiHSadUCBUbcxqGvbo9s8DcSYIWS2jsPE025atHtWRGakDUB5Zme230Mc+KyM2PLhbcI7o9eOqNOOaOWKTdNGK2ljnNxL6jcuWqXONM2yTJABFnfDjrqh21A5oHZmeeVruN7gqxfsHCPdDXupuvIzaTzZUEj1GiZV3XqMFqjCBza4aHm2fuCi+24rqSa+qNPFJRglf99DhqYod43Ex/2nXHk1RPxbXGxJ4fq3ifD/AIXTW3cxHJjrxapx+0G811bI2FVY4uMN4EtIJ5W536rtarA/xL3O3l2q1ycGFDnkBrXmCfmkcgdQJg8uas27KcIdVdlGgaLucTYNnh8eNxqpaNJ+fN7Ap5WRlbM1AO+ZnunK1uaRdvATHJt7aLqYJJzEHKB80ggd2IGWTrxim7mtDDji1uZkZ9bmnLZDuzkx20G0haAGDtCI0EyDPIkNaOYBPzhPFsF4FESfaeDpM3F1T7ee5tJocZdiHZnH6LTIEcLxbgAFe7MpxhR0P4tP4LnJK+TR0unWKShfTq/mzZ7Ddmw1G+tFn8gC7W1wBBBnSIVfu/8A+mpgcMzfJtRzR8AFYqm3ycOJEGxlB5lFQ3f4BSoXljaNqGII4jL+ScGxbkkIkzf8EpXrYSoY3NNyI8ITmOAq0idDWoeoqNslSTDqZ5VqB/1mD8V7B+JHGVeBm5qOLmm1viRxSNgublERraPJdQSrWMIr2xlIiSTa34qSuC2CNS3L5rppUw3TnKR1EEze3WyAhrU4DRy/ohdMIQCoQhACQhKhAcuL2bSqiKtNlQD32NdHhmFlU1dxsEdKRZ/l1KrB6NcAfRaBC5cU+qOlKUejMwdw6Xza2IYNABUaQP3mFVm0dz8RTmpSqdvGrHtDahA4Me2Gk8gQPFbpI4KCekw5FUor2JY6jKn19zyTEVwYeLsqMNr3gZsuUmQZptEcy7osztWamJiTA7xnm6QP4Wz4vdzWz2thmsr4pvKs5zfrVKIrN8s748lkME9n6XfQsokTazWBhnl7BVbTwcIOPk2vTsX8Dg86b8k/ch3v2E91CnVY0uFId6AbDj6arm2Di81Fw1/4K1tDaTQ6o0FrwGuIa1wc2ZAAOQ9fgspTpNpYqsxoytfT7RomQ0nM1zR0zMdHQhTS6Gon/uUvobLdepOHHR9Uf6hP4q3lUe6R+SqDlWf/ABNY/wD3K8VN9SCX3n9WIhKheHgiEIQAoca+KbnDVgzjxpkVB8WqZI9gIIOhBB8DYr1OmcyVpo9CaUqrt3MT2mFpE6hga769P5N4/eaVZLYMBquAQhCHgIQhACE11QDUgJWunRAKhCEAIQhACRyQPB8kpQHnO/OHLMS9wF6lOnUYeb6Lsrxb6JaD0cvOts4FvbU3CCx4IBc1ro7xdEEEfOI8l7Hv7gs1FlUe1RfmOsmm/uVBblLXfYXle9mH7OmDbuuaRcfOc1sAawB/MVWXhnKHnyvr0LmLmcJ+XD+ha4fCtZUa2Dlcx7bQ27qbg2ABAvHBUu3cNkxGHfM56dWm48C+nV7S3IFrwQOEwrfZrnVKLSHDM2HNB4lt7k8Fzb4QaLCB7LxWaeTMjab2nlaCfq9FzFpp2bOoU1lhKPTv6clhum+HVm9Kbvg5h+DGrRLKbu1YxMcHseB5Zajfhn9Vq+MSPVU5Lk6z8ZH7+/IIQUi5IhSgJJQgBCVBEax6oC83OxUGrS5EVW/VqWcB4PaT9sLSrz+ji+xqMrcGkh8Xmk+z/SGv+wt+0ytPBLdAxdTDbP6jkIQpiuCEIQHNVYc0iCY0KSnUgO+aQb8R5KZ9AEzcHmLJP0YRHP1nmgI6VU5oJm03EKNtZ8AzqY0C6G4cAzJ0i5SDDCAL2MoBgqOBcCZgTMDkmiq6GmZm0Rz4qZ9H2iNSITKOGECZkcJtKAjNTLnI94KSjUdMGSI1LYvyTzhxf6X92S06IF7k9SgOfHUWvhjhLXBzSOYcII9CV5RtrAkzRfdzRUouJubHuVOZ0Y7rK9gqUg7Ved78YA08SHi4rU5M+9TIa71a6n6HmocvFT8ibFzcf7wYrdPHua/K4CQcpBFrGCAVb7UoDI5pBIpkkNyzNKpqJHif3lntrUzRrio09x8eTozSecga82lais5rmMqRDHdx7uebied4PkoXXVdzfwS341fb9DObDxZZlJPeoktPXJZx86bp816BTYMvA21XnVemaWI6Ve4elWmLD7TJHi1a3d3EZ6IaSZp9w31A9l3m2PMFQT4Os0G0n5cP9vyLOm4w3qSEPJ7wN4CcW6dEjma9VHZBTHB8ROmX4hDeqR94EWHGR6JzijCTGCqCYEp7RLjPACEEprmzz8rFeWGh1SADEeHC/MclebrbRIjDuMlg7nWlo3xynunplPFUIZaOaGZmPZUZJfTMtk6g2fTPRwkdDB4KbFk2yK+fDvibgVX5SZ0OkBPOIIN9C2R48lBs4tq0w8Tldfl5OHMGQRzC6K1IuIEWHGfgtIxxHVHBovc66IUr6UoQEiEIQAhCEAIQhACEIQAstv7hgaNJ5E5KzQfq1AaZHqWnxaFqVSb4MnCPH0qJHiKzD+CjyK4NfIkxOpo8s2xhe0Z2boiHEGbggi7Y5Eh3quXd6tmZUw9YQ5tgJOovI8Rp4q/2vs7QgEuDrRE98QZk83N/dWT2rQqUHU62UtcIa8chozNHEaHxHic/TZIyjsfXqbOCezn0Z1bZwhqsn2XmBPu16XsuJ690z9Jyl3Z2qMzH6CoMrh7rwbg+D58iumpUbUPdEMrARybVGk8pJI8wqJ7ezrEGza5J+rXaIcPtt+MKRq+DTaXo+P8Aj/Y9IQuHY2N7WkCfaFneI4+f5rvDVWKUk4umIhStoldNHBE8F0otkbmkcYYpW4cq4w+ySVYUtlAKaOBsrT1MUZ1mCKmbs8rStwLQpBhhyUy05A9WVmxKTqct+a4zHJ3GPH778SrlMFMBOVmKpUUpy3OxUIQujkEIQgBCEIAQhCAEISIBVybQwnaNynSQfRdaReNWqPU6dmU2psIukxOh8wZCyOJ2VVxH6TRqNnI8hjgIJYR7I68RPIL1csBURwjeWvxjms+WjSe6PVdPl/ehPHM0eF7IwLwXUaky0kCbaaHzF10bX2O6szSHO46ZazNH+dv3ivXK+7lJzs0CU52waZm2uviOKtPFfJoR/wAgtu2S+R5jusXy1xBAf3Xj3XgwfjfwK3NDZZPBW1DYFNpJAF7nx5qwp0QAufgK7IM2t38oqsPsjmrGlgmjgugJVMoJFKWSUhoZCchC7IwQhCAEIQgBCEID/9k="/>
          <p:cNvSpPr>
            <a:spLocks noChangeAspect="1" noChangeArrowheads="1"/>
          </p:cNvSpPr>
          <p:nvPr/>
        </p:nvSpPr>
        <p:spPr bwMode="auto">
          <a:xfrm>
            <a:off x="63500" y="-1176338"/>
            <a:ext cx="1876425" cy="2438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data:image/jpeg;base64,/9j/4AAQSkZJRgABAQAAAQABAAD/2wCEAAkGBhISERUUExQUFRUUFRUVGRcWFBQVFBUUFBQYFBUSEhcXHSYeFxkkGRQWHy8gIycpLCwsFR4xNTAqNSYrLCkBCQoKDgwOGg8PGiwlHyUsLCwpKSkpLCkvKSwpKiwqLSkpKSwsLCkpLCwqLCwpLCwsKSkpLCksLCwsLCwsLCwpLP/AABEIAQAAxQMBIgACEQEDEQH/xAAbAAABBQEBAAAAAAAAAAAAAAAAAQIDBQYEB//EAEcQAAEDAgMFBQMICAUCBwAAAAEAAhEDIQQSMQUGQVFhEyJxgZEyUqEjQmJygrHB0RQzU5KisuHwFnOjwvEHQxUkNGODs9L/xAAZAQEAAwEBAAAAAAAAAAAAAAAAAwQFAgH/xAAvEQACAgEDAgQDCAMAAAAAAAAAAQIRAwQSITFBIlGBkRNhcRQyQqGxweHwBSPR/9oADAMBAAIRAxEAPwD2ivVIdE5RGsTdPp1CAS4g9RxSVA6dMw5WsUxtFwBixJ0lASsrg2uD1EJoxjba36JlOmc0xFo1m/VI2icrRFw6SgJm4gGdbcwkbigY1vxi3gmPYZeeBb+CYxhLWiLC8ygJG1ruk2BUlOsDa4PUQoH0Cc3UgjquTGbVpUDNV2Ukd1sl9R31WCSR5eK8uh1LCs8hzRzmUj6pDhygk/mSspj95q1SOzYKQBsXw+oRzgHI3zLvDgqqo01HB1UuqRP6x2YSeIaO43yAUMs8EWoaWcuXwbCrvThWmDVBPJoNQ+jASFy1t9KI9mnXdHEMDR/qOasywEQAMoB4HuxyASluogkE84HmFC9S+xOtGu7L92+R4Yd9veqUwf4S5MbvZU17HrAqMPlcBUwH3QkFRwER5zZcfaJEn2SHzL6lvqyBmoVhPI0nD+efgp/8Y4Ygy51Mj9pTewDxcRlHmVmQ2MvQz9yR8y6OIsulqH3OHo49jeYTHMqCWuDhAMtIcL9QVPTqZhIXnNbCtlpAAfpLe6+/0mwfirHD7XxNKzage0fNqjN6VGw4eeZTLUR7kMtJP8PJuFA9xLsoMQLnVUWz96aM/Kg0XG0vIdSM+7UAgfaynorwgzmbeRz9CFOpJ9CrKLi6Y5riAc0QOP8ARLTxAJi48RE+CjdTc4GfIeCUMcSCRGXrMr05F/S29dY0TxWEkchPkuWmHFpAGpN508U/EN0AN4y+SAl/SBAN7pUytSsAOCEBOiUqEAkoSoQCEJrnhokwABJJsABqTyCixmNZSYaj3BrWiSfuA5kmAANSQFitp7QfiTLwW0wZbSPHk+twc76Ojepuo55FBWyXFilkdIsNp70uqd3D91v7YiZ/yWmxH03COQdqqZlIAk3Lne05xLnu+s43PhoOEKRCz55XPqa+LDHGuBEJUiiJgQlQgEQlQgESykSoBuUTMXSoQgAhSYDG1cP+qILONJxPZ/8AxnWkfDu/R4qNKuoycXaOJwjNVI2OydtU67TlkObGZjoD2E6SBqDwcJB4FWErzuCHB7CWPb7LhqJ1aR85p4tNj4gEa3YO3RXBa4BtVkZm8CDYVGE6sPqDY9dDFmU+O5k59O8fK6FsGAaJMgmYE806UqnKwiEqEAkoSoQAmvcACTYAanQdSnFZje/Hzlw7T7YzVP8AKBgM+24R9Vr+a5lLarOoRc5KKKnaW0jiagffsmn5Juk8O3d1N8vIGdXGIUqFlzm5u2bmPGoRpCJUIXBIIhCVAIhCVAIhKhAIhCVAIhKkQCykSoQCJCXBzXsOWowy13Dq1w4tcLEeeoBCpV6m07RzKKkqZtNjbUbXpB4EGS1zSZLHj2mHn48QQdCu2VhdlbQ7CuHExTqlrKnIGYp1ekEhp6OHurdBamOe+NmJmx/DlQSlQhSERHUrgWuT0EpadUO0UNUDNqWmNeBCYKvddPAxItKA6ysFjKxqV61TnULB9SjNMeWYPP21q6+J7JtR/BlNz4mfZbm/BYfCUi2my5mwN+PH4yq2pfhouaReJs6YRCYRDnDhln4JpPdBBvprw8FRo09xIDcgcEpCjc6M/iPRKNekaTKUepj+XVD7EDmmk3aepTnGXiOAKUeNhlRlUbTEcZOoOviEOJueM+9EeSbRuJWtTc46xziyIkHwKcyoMvDREg2JCQ214KNgs3xKH2zjgAlDcShBTS7LB5t+I0StbC8aPU7BK6B48gJTGvJOkBPaYcZ4gR5IkGxAQdP6hLlSVKtjHr+KQ2c2DrrefNe0ebgqUswIIkEEEcwRBHoVrN2Me6pQAeZfSJpuPvZQC1/2mFrvElZC2UmbgnirXdzEFld44VKId9um4N+Iqj91WNO6lRU1cd0L8jYoXLUbDWjxSK+ZZ0uYDqJRkERAhPQgODbGDD8PWYABmpVG/vMI/FYeg4OY10agO9RP4r0PEVA1pc6zQCSToABJJ8l5pRxLaVBjn2AY3xnLYAc/7tBKp6pdDQ0XVnXGvMiErRA0ExErA7T3yrvPyQyt4RI+Ihx8ZHhxU2D39qNAFSmTzdF/Vv8A+fzVf4cqND0NuAPVDWgaLg2dt2jWAyugngdSeQOhPQX6BWMqNqup6IQka0DQJ0oC8PRuQawEZRrCchDwE0sGsBORKHohCQtHLX4pyEA1wJI0gcITnFCCvbPBEOaDqllC8PRAIQ1oGgSoQ8GsEaxqV27Ck4xkxHZ1fgaZ/Bca7t3ROMZ0pVT/ABUh+Kmw/fRX1KXw2bIsB1QnBC0zGBEoJWQ3u3ibD6bXZWMtWqA/6DCPnGRmI0BAFzLeZSUVbO4Qc3SOfejeRtQOYHfINMPcNazh/wBqnzZIufnRGgcT55tTarsS6G+zpbSCbhp4zxPHQW1r9o7WdjKsNkUm91rRoRytwgCeduAC1Gyth5GZiLwqU5Nu2b+j08Yo4tibDp1Gu95uo8LKf/DbZ4wub/xY4PEFxHceNSCWzF2mAY0n1Urv+oQ4OoD94estXNXyXXPa2qRNU3WaLiRPEcfELkq4vE4b2X9owHR1yB4H8CElbf4n59G/I/fZcOK3pFTV1L96PvTazlvHJeKvQ1ezN4aVUDvBrtIJtP0SY9DfpxVovKsRi2F7ezcC52uW46Stzuy+oA5j5IblgngSJLPQgxwvoCAuJwpWVGqLtKiUSogIhCWUAiVIllAIhLKJQCISyiUAiEsolAIrTdOlOJqO9ykxvnUe4n4Um+qrJV/uZR7lWp79UgfVpAU/5xU9VY06uZU1cqx0aJCVC0TIM3vRt805pUzDsuZ9SJ7JhkDKONR0GOUTewPh+3dtPxT+zYCyiw2bxdrL3niTJPHU3uSfSv8AqRTdR7R5DstYDK4Tao1mQsMaGGhw8+V8TuzscPIJvEGNLDgquS759DV0eOMlx6lnuvsUNYXEQYtPPmVdYLeFjpa4aHK6Llh6jl1TqlXKYEQBwMiFRbTwrKhbUZ8nUFswMT0I4+ag7m00tvCNLjdk0qglpa5p4GFVVN06J1Yzn/cFZ+rtKvTMOpgwCZY8tB14Cy4sRvE6J7N3nUd+S6230InlUeG/dGhr7t4VuoaI5ErgxWysFECAen9VTHazy500gdNXVDz6plbalRsRRp8eDz/uTZIfHx+X5EWJ2M4EvpmQ28RBIFzpxhaXY20TSyVJJpv7rpkwQDe/EC/gCL2jP09r13NgNYyZEtaZiOZJWg2Ng2/o5FQ6+yOJeNAB/fFetOuSG4NvajZIVBgd4w3LTewiAGg5hmMWFnQCfAmfgrqljGPBLYIaYN4cDyLTcHoVXcGiPd5k0IylGaJPQobSkTJkiZlcpBuhEsJjKsgWkkkIc6zhEEDmlCxyErCND7oP5pGmUo9sEuVJmHNLEmOAA9SlHjYEJErhlBmSOH5JJuARE6XlKG4ZXrBjS7XKCY5xoB1Jgea2+xMAaNCnTOrWDMebzd583Fx81ldhYM1niqW/I0nyP/dqNNi3mxhvPFwHulbMYi5nSJHUK/p8birZl6vKpy2rsSoUBxBgGNUqslM59qbJZXY5jwHNcIIMxYyCCLgg3kLzzeLcmpg6bqtGpnZmY0tcIe3O4MaQW2eMzmzYGL3XqSxf/UDa5YadEjuEdtUMSSKbgW02zaS8D+EcSos1KLkyzpZZFkSh3MDSZUqVez7UteHNYQWBrZdUDLGSTc6dCrf/AAoDAZi6b3g+zUa+m3qQWkzrxEfFUm77x+l031BP63EHLl7raUntXCwyteb+FrwrDa2+mEwxIHyjwZ7tmz4/OHUgTJg3Wdj3152a+oySU6i+hYHdfDNJL3ueQ0yabGMYPAvzGL6z6LjxtHZzWgPe5osf1jHH+Qt8ln6r8bjYdVf+i0fmsAPaFvAsYLtEcTlnm7VMp7nYfVxrPde5ewT55TaevNS1XVnEcebLzz+h3B2ziT8o4TH7F0R9VgPNPfs/BvAisB4sd6yHBQN3Xwn7Jxvxq1Jjge6QOB4KOvufhToxw8Hz1+dPVOPMsLT5V2/P+Cxbu7hw2W1S6CDZpGp70kkgQLrhrUXAgsdOSYaRlJnUgyQ4+iq6u6T2Euw9VwPukmm49Gub3SfGEbP2w8u7HES18xmIyuLvdeLAO5G3CdZPXKVrk8gkpbclomrYx1fKwhsNaBN8xcMzrg8O5B4y4J+yt4Hsqhj9Ja1tSJcwOcGxU/aU7yZuNQZT6GGy4mm92hdkd9tpa1/qYPiOqhoYWcYGe9lb5523XUXYzY9qfyPQsLXzAyIIJY5szDgYIB4jkeRCf3ogG3hfwUWDdmzu9+rVd/GR9wC6IVWXDdEUeUmxuXSOBSOaTm6iPBOSryzqkMq3gcfwUjkiEbCVDQwDQIdMyLHTxTkLwDcus8f7snYPZz8TVFIGGtAdVcLFrToxp998a8GydYmLEVwxpcZMCYGpOgaOpJjzWz3e2V2FENdHaOOeoRoajgJjoAA0dGhWdPDc7ZT1WTZGl1ZLhcLDMrYa0HKGgQA0WAbyECPJSYhkkNE2sfBdaIWgZRFVpTHRClQgBZff3Yba9AvzNa+iHOBecrCwjv03u+aDAM8C1vVahZvfui84bM24pVG1HtF5Y0GTHHKS18fQ5riaTi7JMcnGaadHlZ24KOCxLTQLK+JFPCUWOgvbRew53Ezxc8jq7LyXHsnd2nhiHPAqVgeUspmfmDifpkcLRqrnZ2PpfpOTGt7RlX5BxGmWuWOp1BEGz2NMiCM88Fx1sVUo1C3FCGFzxTrSPmvcxv6RHd72Uw4QJF+MUYSbgtvBuY1COd/E700dMl3H8etzz6pxDtNP7/4Know4T3TbVrmuET9ElSVGWE+P3j8lG0bCmuxX9oY9P7+CSpXP9+JXRWpyD5ep/wCfgVE2lPD/AJ1t/fApR3u4FpYqNeF58vyAVTvJszt6ctg1WTxEvYASWdTAlvgRxC761GAY5x6W+7700OIjSTETpc8Lj3TxE8+KKTi1RBqIqUaZV7J2ma2EqPJGak15J0nIA5jupJyHxkrsw7BVxQqt9nuv8ATnVJsvYxaa9Mvsw5jEhr2e03MOh4fmrzdcZcMHcZj7LS6fgCp3x0KeNudKXl+hrti1Jog/Sqf/AGOP4ruVXu4PkI5PqAeAeVaKrLqQtVwCJQkXgBCVIgFSIQgOjY2C7bFMafZoxWd1cCW0Wn7Qc/xpBboBZ/cvDfIuqnWs8vH+W35Ol5Frc32zzWhWpijtijDzz3zbBJCVClIQQhCAE1wUdSsZgC8TcwlbVtJEQgPEd7sC2hi3sYYZSqUy0g3Y3MyqADzZmgcg0LV7x0Q+jJDQaTGPjK0N7KoB2tMiMpaCQ6I+aVksVXd21J5uazLmRapiC8ZjzAe/jyW221SzValMZQKjKlMeYLWk29kd343kLJ3XbS4s25+F478jJYXCUaZJZRpsJEEsYxpIkEgmAYkBdTngzLhfhN/hp5fFclF7HGIYXCZGha4e0COBEFSPoN5+Q/ou3fc2IqFeEfMmwJ9B8Dp/XxlXCLEgHkDJv/Y9Aom0GybWHNzh5mZQ4NA1AHR0/iB8F4dpojrRpr/f39VC0TAI00uOJA4+Y81O1zbCRBJ0MadfyCgxNpyNDzlcQ0E3IHdaJuTJ+C5abPJtUUlXFBmJrDnSLfMNp/1Vts6llwrW87f7T8Xqowu7xql7qxcKpmwIGSQ4y/m8lpOXQBom7hHZu89xo5XESHRz0e38lZnGkZ+lyqU/X+TY7vD/AMtTPvAv/fcX/wC5WC49gNjDUZ/ZU/5AV2AnXLbxvCqtckW4EIBBvzQXWJsYC8PbBCVon0QvAIoMc8im8t9rKQPrHut/iIXQke2XU2gTNWhxgfrmEfcuoK5I5yOotm8wWFFOmym3RjWsHg0ZR9ymUdKpMyIj09U9tQHQgrXMAchM7ZvMeqcHD0QCoTO1HMIQENeJ7wtFiJUd8rrEjhPLjZdqRAeLbV2W6waPlcN3HDQlrINN7Rx0DhzDjqYVtU3iwtVjKjiab3O79Ps3ZnPjvZDEOtYGdCdJK3W3N2WYiHSadUCBUbcxqGvbo9s8DcSYIWS2jsPE025atHtWRGakDUB5Zme230Mc+KyM2PLhbcI7o9eOqNOOaOWKTdNGK2ljnNxL6jcuWqXONM2yTJABFnfDjrqh21A5oHZmeeVruN7gqxfsHCPdDXupuvIzaTzZUEj1GiZV3XqMFqjCBza4aHm2fuCi+24rqSa+qNPFJRglf99DhqYod43Ex/2nXHk1RPxbXGxJ4fq3ifD/AIXTW3cxHJjrxapx+0G811bI2FVY4uMN4EtIJ5W536rtarA/xL3O3l2q1ycGFDnkBrXmCfmkcgdQJg8uas27KcIdVdlGgaLucTYNnh8eNxqpaNJ+fN7Ap5WRlbM1AO+ZnunK1uaRdvATHJt7aLqYJJzEHKB80ggd2IGWTrxim7mtDDji1uZkZ9bmnLZDuzkx20G0haAGDtCI0EyDPIkNaOYBPzhPFsF4FESfaeDpM3F1T7ee5tJocZdiHZnH6LTIEcLxbgAFe7MpxhR0P4tP4LnJK+TR0unWKShfTq/mzZ7Ddmw1G+tFn8gC7W1wBBBnSIVfu/8A+mpgcMzfJtRzR8AFYqm3ycOJEGxlB5lFQ3f4BSoXljaNqGII4jL+ScGxbkkIkzf8EpXrYSoY3NNyI8ITmOAq0idDWoeoqNslSTDqZ5VqB/1mD8V7B+JHGVeBm5qOLmm1viRxSNgublERraPJdQSrWMIr2xlIiSTa34qSuC2CNS3L5rppUw3TnKR1EEze3WyAhrU4DRy/ohdMIQCoQhACQhKhAcuL2bSqiKtNlQD32NdHhmFlU1dxsEdKRZ/l1KrB6NcAfRaBC5cU+qOlKUejMwdw6Xza2IYNABUaQP3mFVm0dz8RTmpSqdvGrHtDahA4Me2Gk8gQPFbpI4KCekw5FUor2JY6jKn19zyTEVwYeLsqMNr3gZsuUmQZptEcy7osztWamJiTA7xnm6QP4Wz4vdzWz2thmsr4pvKs5zfrVKIrN8s748lkME9n6XfQsokTazWBhnl7BVbTwcIOPk2vTsX8Dg86b8k/ch3v2E91CnVY0uFId6AbDj6arm2Di81Fw1/4K1tDaTQ6o0FrwGuIa1wc2ZAAOQ9fgspTpNpYqsxoytfT7RomQ0nM1zR0zMdHQhTS6Gon/uUvobLdepOHHR9Uf6hP4q3lUe6R+SqDlWf/ABNY/wD3K8VN9SCX3n9WIhKheHgiEIQAoca+KbnDVgzjxpkVB8WqZI9gIIOhBB8DYr1OmcyVpo9CaUqrt3MT2mFpE6hga769P5N4/eaVZLYMBquAQhCHgIQhACE11QDUgJWunRAKhCEAIQhACRyQPB8kpQHnO/OHLMS9wF6lOnUYeb6Lsrxb6JaD0cvOts4FvbU3CCx4IBc1ro7xdEEEfOI8l7Hv7gs1FlUe1RfmOsmm/uVBblLXfYXle9mH7OmDbuuaRcfOc1sAawB/MVWXhnKHnyvr0LmLmcJ+XD+ha4fCtZUa2Dlcx7bQ27qbg2ABAvHBUu3cNkxGHfM56dWm48C+nV7S3IFrwQOEwrfZrnVKLSHDM2HNB4lt7k8Fzb4QaLCB7LxWaeTMjab2nlaCfq9FzFpp2bOoU1lhKPTv6clhum+HVm9Kbvg5h+DGrRLKbu1YxMcHseB5Zajfhn9Vq+MSPVU5Lk6z8ZH7+/IIQUi5IhSgJJQgBCVBEax6oC83OxUGrS5EVW/VqWcB4PaT9sLSrz+ji+xqMrcGkh8Xmk+z/SGv+wt+0ytPBLdAxdTDbP6jkIQpiuCEIQHNVYc0iCY0KSnUgO+aQb8R5KZ9AEzcHmLJP0YRHP1nmgI6VU5oJm03EKNtZ8AzqY0C6G4cAzJ0i5SDDCAL2MoBgqOBcCZgTMDkmiq6GmZm0Rz4qZ9H2iNSITKOGECZkcJtKAjNTLnI94KSjUdMGSI1LYvyTzhxf6X92S06IF7k9SgOfHUWvhjhLXBzSOYcII9CV5RtrAkzRfdzRUouJubHuVOZ0Y7rK9gqUg7Ved78YA08SHi4rU5M+9TIa71a6n6HmocvFT8ibFzcf7wYrdPHua/K4CQcpBFrGCAVb7UoDI5pBIpkkNyzNKpqJHif3lntrUzRrio09x8eTozSecga82lais5rmMqRDHdx7uebied4PkoXXVdzfwS341fb9DObDxZZlJPeoktPXJZx86bp816BTYMvA21XnVemaWI6Ve4elWmLD7TJHi1a3d3EZ6IaSZp9w31A9l3m2PMFQT4Os0G0n5cP9vyLOm4w3qSEPJ7wN4CcW6dEjma9VHZBTHB8ROmX4hDeqR94EWHGR6JzijCTGCqCYEp7RLjPACEEprmzz8rFeWGh1SADEeHC/MclebrbRIjDuMlg7nWlo3xynunplPFUIZaOaGZmPZUZJfTMtk6g2fTPRwkdDB4KbFk2yK+fDvibgVX5SZ0OkBPOIIN9C2R48lBs4tq0w8Tldfl5OHMGQRzC6K1IuIEWHGfgtIxxHVHBovc66IUr6UoQEiEIQAhCEAIQhACEIQAstv7hgaNJ5E5KzQfq1AaZHqWnxaFqVSb4MnCPH0qJHiKzD+CjyK4NfIkxOpo8s2xhe0Z2boiHEGbggi7Y5Eh3quXd6tmZUw9YQ5tgJOovI8Rp4q/2vs7QgEuDrRE98QZk83N/dWT2rQqUHU62UtcIa8chozNHEaHxHic/TZIyjsfXqbOCezn0Z1bZwhqsn2XmBPu16XsuJ690z9Jyl3Z2qMzH6CoMrh7rwbg+D58iumpUbUPdEMrARybVGk8pJI8wqJ7ezrEGza5J+rXaIcPtt+MKRq+DTaXo+P8Aj/Y9IQuHY2N7WkCfaFneI4+f5rvDVWKUk4umIhStoldNHBE8F0otkbmkcYYpW4cq4w+ySVYUtlAKaOBsrT1MUZ1mCKmbs8rStwLQpBhhyUy05A9WVmxKTqct+a4zHJ3GPH778SrlMFMBOVmKpUUpy3OxUIQujkEIQgBCEIAQhCAEISIBVybQwnaNynSQfRdaReNWqPU6dmU2psIukxOh8wZCyOJ2VVxH6TRqNnI8hjgIJYR7I68RPIL1csBURwjeWvxjms+WjSe6PVdPl/ehPHM0eF7IwLwXUaky0kCbaaHzF10bX2O6szSHO46ZazNH+dv3ivXK+7lJzs0CU52waZm2uviOKtPFfJoR/wAgtu2S+R5jusXy1xBAf3Xj3XgwfjfwK3NDZZPBW1DYFNpJAF7nx5qwp0QAufgK7IM2t38oqsPsjmrGlgmjgugJVMoJFKWSUhoZCchC7IwQhCAEIQgBCEID/9k="/>
          <p:cNvSpPr>
            <a:spLocks noChangeAspect="1" noChangeArrowheads="1"/>
          </p:cNvSpPr>
          <p:nvPr/>
        </p:nvSpPr>
        <p:spPr bwMode="auto">
          <a:xfrm>
            <a:off x="63500" y="-1176338"/>
            <a:ext cx="1876425" cy="2438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data:image/jpeg;base64,/9j/4AAQSkZJRgABAQAAAQABAAD/2wCEAAkGBhQSERUUEhQVFBUVGBUVFBQXFBQXFBcVFBQVFBgWFxUXHCYeGBwjGRQVHy8gIycpLCwsFR4xNTAqNSYrLCkBCQoKDgwOGg8PGiwlHyUsMi0sLCksLDAvLCosLSwtKiwsLCksLCwvKSwsLCwsLCwsLCwsKSovLCwsLCksLCwpLP/AABEIAQcAwAMBIgACEQEDEQH/xAAbAAACAgMBAAAAAAAAAAAAAAAEBQMGAAECB//EAEUQAAIBAgMECAIIBAUCBgMAAAECEQADBBIhBTFBUQYTImFxgZGhMrEUI0JSYoLB8HKS0eEHM1OiskPxFRYkg8LSY3OT/8QAGwEAAQUBAQAAAAAAAAAAAAAAAwABAgQFBgf/xAAyEQABAwIDBQcEAwADAAAAAAABAAIRAyEEEjFBUWGRwQUTInGB0fBCobHhIzLxFCQz/9oADAMBAAIRAxEAPwCkPUZmiriVGUr0sLJlDya6zGuylainSWgxojD2yxCrvYgDxJAHvUapT/oVg8+OsjgrG4f/AG1LD3A9aq4mp3dJz9wlEpjM4BX7FWAii2Pgti3a8hAO4GST8zTLDWoPhp6VH1UlWnKWZ+1pzGhnmFG7lPDU5E1Pif6/IivJRLnZjtuuvzADKNiKtCi1FQ2VolRVtgVR5W68v6ebNaxe6xfhb9/vyr1KKB2zslMRaKON+7uNNWp528QpUK3duvoV5DhNpRx0+Rpjb2iY85/t6Uv2z0cu4VjIJSdG4edDYO7Jj0rIfSGoWu1wKejHa798/wDeoLm0mDgg7wB+ZdR6jTyoEtHzrMUkid2sHuI1BoQanhMV2kbbSPhbtL3cx+nlTYY4XVBnz9wR3g1WsLiQZt3NO/keY7jWwXsNrqp3EbvEUoiyiQCrba2kSsH400I5rzHdH754cTuIOh+E8jyNJLOMzQQYYbjy8eY50Wt2Z0j7y8jzHdUS4oeQBS41Z7ayrA6xpDc/PhWJjutUn7Q0uLwbvjhUa3p7yNP4l4g99C4i2VYXLfDeOY5GoypATZD3SbZldVPDl3eFSW8ROonmR9od45iusQ4jMPhb2JoR7WUgiYmQRvBp1PVVZxUZWiGFRkV7sCvPyFCVrWWpIrYWnJUVyq1a/wDDdf8A1hPKzc92tiqwtWX/AA+uxjQPvW3Xz0b/AONZvaYJwtSNxVnDWqt816OxVEk5uzkELEs3xBR7TwgeNJcR0+wqHRmY6SFGYTx7Q0PiNNK4/wARWf6IqpmljLQNcsKCNOGpHnSHonse3aBa4oNyFIB1yqZ95j1rzJxDQupp0y4Zo+aK0YXpuWPYw11hzAptgOldp2yuHtNydY963gMcpHCjb2Et3RDqG8amwuNw5DqNaDDmo4NWzSrDYR7OiNnt/cY9pf4W4juNHi7NWGvnVViyNFHjMGtxSrgEHQg15T0i6O/Rb3Z/y2PZ/CeVetM9VrpnhRcsnnGn796q4kDLmCtYZ5a6Ni8+u3Phbv18/wB+9SFOHBhoe8ar6igrDySrcd/iP37CicI+ZTbbRhuPeDP6A1mFsLUlRtZDqNcrLoG5Rwbw+VTWNoFOxeUQfNT3qaiNyCXjfpdXkw+0K2uKAkMAyngd39jTHcUkfbwinW2f7VLbcjRtCNx5d3eO6lluxBnDuVPG2x+R/rRS7XYaXkI/EBIqBYdl0yYEzqN41I5jmKmR5EjUcR/ah8JiUbcQRzHxKecb/KpguRp0ytxG4/08KHCZR9WFkHVH9AaCuJ1bZW1Q7m5ePdTW8g1+6d/4TzHdQ10SMreRpAwkCqcwqIrU7Cua91C4FQ5awLUpFaAp5TQuctMOj2J6vF2G4dYoPg3ZPzoLLW4iCN4II8jP6UKq0VGFh2iFNpykFeo9MEc/R8jRmNy2Twk5WWfJT6Uu2JsdjcuNMqgZCeDPodPAAHzFWXamzBibPVlipJDK4E5WGsxOogkR3mmGBwC27K20EKARP2iWGrN3kma8qdSzOldi3Gd3RyDW/LWeipWytqK4m227UjjvI+YNWHC7T515fe2U+Gvg9Z1PayG4+iDOYBcfd1E9xJ4VcdmbQS59U5S3iAJGR89i8okZrTeWq7x31AMLRmbopGsxzu7frw4q42sWDW2v0iwt0gwd9NLMmpNqEoT6QYUV1tDYywLiFfTxojqTFR7qk4SIKE3eF5NtPCFLrcwaGv3Ii4vCA3dG4+Xyq29O9nZSLoGh0b+tUu5eykzuOh/r+/GqAaQY3LSDg5so7ES4621GYaOnBh+91D9TnXMnDeDvXuNA2cWbD/hO49x4d9N7dxXIe2crex7iOIpnsLLjTek102S8XiNCPDgR4GirO1CPtT3NofXjXeKtg/EuQ+ts+HFaXvgjw/8AsP604DXC6cymxZDqVKHgy7vaiLe1mQZXi4h+0N48aRWs6eHt6Gi7eOB3rrzGh/pQ3U/UJSCn2G2mCImRwPLuau3gjT05UhLKDIkHw+Y40Th8XwnwPCgFh2KUJSy1wRUrVwa9xXALitgVkVsCkmWRRezMCbt1LY+0wB7hMk+Qk+VDAV6L0M6OGyvWXB22G4/ZXfB5E7zyArO7QxrcLRLjqbAbz+lYoUjUfGzarQiZhExEHhukRI4HQVMTCZZ3ASSdwUak1WMd00t2yVsW+tPF5yoTv0IGZ955DlQH/m7FHdasgHgFn3mvOg9o1K6ZuDrO8WXmhelK2MawCXcOVLnPnvKgUAABiJDGCm4b576sWJwuBv4e3hk+va2q5DaBzKY+MOICa66mq/c6Ule1ewOHaPtKAG4fCChk1Lif8QLTgTavWwuZTkZSAy9oyFYawCo758ak/ERTytgwhHAVBVLyDf1GgHRWXZ2x2VALmZmG7TMwHe8AMfDSjLfYMHTxBHuRFUb/AM64Yky2IU6713D4p3nQAEeIoq301ww/691e5kcRJmDA00keMVm97WH0Dn+lYNJ8Xnkr8lxSPiX1FRXsn3h6z8qT7Lxtu+ua3d6zfJVvTSORFF4a2rEAmJGbK3xAaTKkmIzD2q13tQiMoVTIGm5W8ZgEv22SQwI9J3V5Vjtkm1cazc0I+BjuZeAPf3+Veh4PpfhmJyF13gOyZbZjQSyzA8QN9TdJNhJikG7PvRuYidDxHhUXtLmzt4K2xzqTstQEA714/icGUBBBZOXFfClyObZ7JkVZtqbKu2iQQY9SP6ikN+3J1GvPcaVF8iCj1GbQiLG2ZEHXuNTjFrwJHoRSoYY+XfRFtE3EAnzAHieFJ9NmxJj37Uy68EfFXFqw11sttGc9y/uKK2Vsy25ACs/gHbyAmPerizphba5rRAO5SyJJ3/Asz4mgDKDZEcTptVTt9E8T+Bfwm4s+xND4zY96yJdDH3lhl9VJjzr0bA44Os9SoHcdfWpHwyvPV6NGqnl+oqWaeKHJabryxxXOWpXWuIr2CVxK4IrYWu4qw9Fei5xDB3EWgd33zyH4efpzoGIxDKDDUebKdOm6o7K1Meg3RXMRfujQa2we77Zn29acbTxZvk2rRPVDR3/1O4fg+fhFNcYpYdSmijS4Rx/AO7n6URgdmqo10ArgcZiH4yrmP+Dd82rpcNTZhmybnZ7+25VxNjhRoKGxeIt2WUXAQG3GNParXfIJ0ECh8RZRkKuoPfFZr6AO1aDcST/YJSuGtsJTXjw3d1KMZsK2ZMQRlll0O9mIHj2pPGa4xNw4R41FqRkbU5Sd4Yfd3xypha2pbZYbslogjVTlJE+dZrqXGCrMObdpkKtogR8l9QeIugdk53yQ0bpAmRzorF4BGBzrBj4uB0LSI5HXTlTq/aUiOyde7cWDfPN60tvbLYT1TQIk2zqktvAHDQndQgCTIRmvnVIXsPYcXLL5XWNRxjTWO8eGteh9Euky4y2SYW4vZvLzBEBh3GPKCN8VS8RsfEN8CKdI4+enH7J8jSXA4vEYDELeKbtLiiRnQ6MPHiO8A1oYdzhZyhisO2uwlv8AYKy9EMMtnFXcPe3q5UTugHQgd4g+dG7S6UHB4jJZViimWtt8Gu/JxQ+Gncab4/Y9nHKmJs3OruFQUu/ZdBrFxZ+zqDxWDVY28rKQMQmW5HZcQbdxY3o3Hw3ijOloshUXU8S7x6xBad+8fJCu97A2sQgJByuA1t57RDgvEkyTv08KpXSHoXdSWtRcXkQA1W7YMfQMPnIAyAagEEFiADO6RpP4qKW7nkNvJ+HsnL2RIBX4wCTLcCYqLmAmQLrMa91NxbNgYXimIGUlWUqRvFG7Fwyu8RmndPPhV86R9H1vqTAzj3I4VUujGCK4sqR8JDR56/IUJzpYRoVcZrKu+ydmpCkoNwga6cxHjQ3TXZZuKkaFGGUcw2h+QqyW7C9WTuiq1tnaCYu21i3dXrFIjUiSjA5QfIjSkGZWobXlzw5F9H8LctgBgYo/aFmCGXQ755Gl/R7aF6yFW8S6bjm+NPA8R3U82ogy6bjupNaMkhRqOcKtxru2rx964iiblqo8leuyuPRWxdndfeVDoDJY/hUSR5xHnXquzbYVOyAIEKOAjQCvK9lYw2bq3AJiQRzU6EfvkK9FwG01uIGtmR7g8iOBrlO3hVztd9AH3Wv2eGFrm/V0T/C4QKsevjXNxY37qrOD6V3lMX8O1sT/AJg7aROkmJHjFP3xgYVzgqtIsrxpvDpK4vikP/jqG61oyGG6ePhzphYvtmIEniN36xXOO2SL/wDmWSTwZSmcHhENNQJziyuU8jDD/wApZj7OcHSarVzZJVvqmKCV7OhXSPsmRTzEW3sNlOcjg0ZLnmrQG8jQt7aAO+4n51ZG9xVd4B81p0pAtcJXctYjSOrbSNVI3E8iOBqezYvsfgTcNxYbh40daxoH2rX84Pyon/xI/ZBb+C2x9zAoTabdqKXOGgXFi1iEH+WfEXIHutRYvZDX+1cgQCInMdeZqQ7QvnTq2jkzR7AUfs1CSTcIE8OGgjSjAAmBPqgOc5nitPBVPYO3X2fda24L4dmllHxI3+onI8wN/iK9Bs4rD4tNGS/baJVo0IGkq0ZT6VUNs7JFxtBST6Jcw1zNZMMND90j7rDiKfNFjzUauFZX8bTDl6u9sQAISIC6RCafDIgHTSNNBQT7PZXDKOCrJJiM0HsLp8IkndJmJqo7J6cSzJcti2zMgQAxbCtCsWY68zqDqY0Aq32sXOqMMskDk2UkSODSQd3Cp5c1xdZVTDPpGCuL1osJG8QDIInSePjzMVW9jbNP0u40cQP9qmD/AD+1Wu0qsZEKd24QfDvAJ0/FxFZh8IFdm+8QT4gQPl8qC9kmU7KpaCCs2pdFqwTOoDH0E/0qldGOj2aHOnGaK6U379y+tpFY29CYBOaDuJ7o3VZ8Ds7JaGeR+FTEeJ41J3iNtERp7pl9StX2UIQYkca4FycPaHMaeEmPaKDv7ABaTeYp9yO0Ryzf2qW8MxjcAI0+yo/U7qgSdoSAaYg8VQ7lmo/o9MClchK9Q7xcrkQQw9F7PxT2XzIe4g/Cw5EfuOFSdVWdTUHEPBa64Ug0gyFbtnbSFxMy+DKeB5d4olcKf+nH8J3eR/SkHR1SHYcCpnyIj5mrPswTXD9oYZtKsWN02LoKFUupZjquMFYKy76QD5DiZo69i8rQR2eJhuZ3AA5tFJ4aeNbdT9nfM8dQGBOo5g0NgMGEnwUEyD8GgkjQEaAiNIWN1Z+lgg1H5zJUoxCN2GiSWXLoyEiQV10J01GhE0Fe6OWH1ClJ4obiDzXcPQVJtPblu0Mp1YierVczmeJUaKDzY0hxXSnEH4LBA5vdM/yoBHqaRMfP9VihRrm7JHrCPborZEfWX+0cohm36jUhNN281tuiNoEDPekzH1lzgJOoEDzquHpVi+dgdxdyfdqIsdLsYN9q1cH4XYf1ppbw5fpXTRxY+r7ptc6IgfBfuqd2rK4nwYA+9DPsXEpuK3R3dh/Q9k+tc2+noGl6xet98C6o7+zDe1ONl7ctXh9S6tpLBIzDiZtkqw9KfLOiGamKpf3FuI6/tKLd4LmDAq4B7LAgjvg1E1rqsJcv5Q5USAeJMb+7tVYca9m4kPlZRxEgpMa7pQ6+dJcRaKWzZY57bwFY6aNpDjge/cY56VKEWnVziIIM38uCrGI2acRMqLd9AGhfhYfeE6+VR7E2m9hgjnKoDBGjN1ZY9p0B0mJ0Oh8tbLt5Rh8TYuD4TlVv4WABnz18qE2/sxUvEMPq7ntO4iolpbcK4yo2oA06ESOqtuARsqrcKlisOV+EsssGEbpAnTdmqWxiDllgDvBI5g/v1pX0QvFrQRzLWGe03eFQ5GPPsMB+WjMVdyWQfxFv0/fjRHHxAjceixHs/kLePuicKJYk8aOxWGzLoYpZbxIABBkHUHuNdXtrwIqIqNDSHKDmPc4Fq1ewzqIlRzbefIVXdu7ZTD29NT9kTq7cz3DjXHSTpetkQxl+FsHX80fCK82x21HvuXcyeHIDkBwFCy5zI0VpgIHiVyKVgt0QUrAlei5lgBiiCV2ErvLWxUCVPKjcDeFpcxViX0GUTAG+fP5VYdh3kuIwRgTDDQ6gkEbt4quDFFbRjeksO8HePXWk+F2iz3T1KuzbxkBzDvkbq5THyMQS74Ft4agKlCAY916ZsbDC3ZQD7CIvmFWfb50BtDGEDKCociWeOyi69ojj3Die4UNiMViLdsZEd4y5g2SSIBYyCOJia6wO07N1vhKkasjA5g3P8R5H0qo4CwVdlIyahuOHVR4fZxy9gZFJlrjQ164TvYzovn6V0Ni2d7BWPO4WuH00UeAFMcXd7IK8dx9Du4gzzmo2QuYXQjeRKjexZY5AAa79allCn3rjeYXCbPtxpbsnwsWuXetRYjo/affh7Z71Tq24cbXnU6bOe2y9pmEkRM/EQx0PILH5zXLteSRuLt9XIkLJ3HLGkA76Wy4UQTPgd89EmvdFiPguXU/CxS6m7/8AJlbf+I0o2l0Quk5gLbuNQyE2bgjiCezP5huq5YfbU9YHJyqQM8HJJkRn7tN3OjEtAkiNRvU6HxBGh9jUe7Y7RGGLrUj4vnVecYfb920xt4oOW0i6VjEoBpqDAurHHf3ndT+xcV06xClxWLdok5HGkqy77bxw01jSnu1+j9u+mS4JHA65kP3kO8d44/Lzi7cubPvsDrPZYbkvLvytHwvlJKsP6gBcwsurVJ7MQPBZ27YfLd5aflNOkKnIqNmKz2C3xKeNt/xDgeIHqbdb6RgxOty12G7xEqfMVO4t37OdT9VcGVde0kRqeT22G7kDwilWwbxVyr6GWs3BwzAnKfUEeYqJ1vtRmHMzi0z7/N6bdDL8nEH8FtvPLcU/pR232hAvcP60q6Jt1d7FIdxtwP54H/KmPSd9Qeag+39qiT4PTqf0qlVv/a5fgKrL0gu2z1ahWXgGB08CCNKWbY6VYkghStoc0Ha/mYkjyijnAEsaTYm0W7bCBMKvfzNVWvgq26m07Ege0d7EkneTqfWpLKSR+91d47QgVmF3nuHzq3mlsquGAOhejtbqJlolhUbCu6BWLlUBrpVrrLXapSJThqlweHzNBMDex5AbzQ+N2wlsdXYUIs65Rq08zvPhRFywz2yltlVmK6tIECZEjxB8qn2T0dWwwa4esufeI7K/wj9TXO9p1XZ4iy1MKKbWlzrncj9nC9dDdcSgNtYQAdZ1chWIB3HUHnvqFdoW8NNu8kIjQz6kox3XCfiNt4BzbwQQaOw10nHvKnKtqwFaNCGN3OAfGDH4RUfS7Zb3Ja0M1wZhk/1EI7SSdJ0zDvBHGs9zvDmGswhMeDVyOs0gG1oPn7/hMLeVQSuqESIMiGObQ8d7a94rq5igATxIM+OWCf8AaaqXQzF3Ldl7V5HRVfLazqQYYMxUSNQpUGfxU2N3Nu7x8x+tP3lrKTsNDyCZjbvT36WPn7lj8hXNi/m1c6cBw8f18KWF8oMyCx3cY00HeY+fCuoduYHCOQ4LyHNt36SzlANEQizgbZzamTvEnJI3dkaSNIHrQ2GvFAdGJQ5mYzqGMFSSB2gBmhRAjvNdWgV0YgD7q6DzO9vYeO+iLaZg4Mawo0iBBYiZ10HdT66JG2pkI573p3e48NGqp9J9nLdU9cuYZlUkMMwVnKlQR90lHBO6TwJBsYOWcx7KhZPkaRY++9zMtgBmOju7BBFyG6sT8VwpGmgUMsmoVTMJ8MMrpHP9qm9AsWVe5hnHYuhmUHUh7XxjXiyhgfAUw2scmKuxoXW0/dn6tTPqtBYW6xuMrEWnLveU5dUvZtF5ROYRuPnWrGJuYm9cuuQWYLGVcqhU7AAXhpB86pudLfVb4pRUL9kX87e32TrDGMU5E9uw7ab9Htvp5A0229ZLIkcCV8jqPb50ssIesw5+8lxDO7W06x6in1xw1oHh2CNZ3oBv47qci3Mdeizq5yvafm5Vu7guG4cTxNJ8XZzkkfCui+NPsXcznJbMz8RG4DiJ9vOor+DAUKKrObuVlrt68/2on1n73CocMND3kfM/0pjtS19YPA0AqwF7/wBGP9aK0y0BDI8Ur0l64y1KRWstd7KxsqjiuhW4rAKiSpALoGm1l5toTwMehpSBTp7eVUXkBPidTWV2mR3QHFGp/wBkxuP2FjUiSBIG4bteZIHnUbYkPLAGIG+Ofvod9DYu8erbLMwwELmjKC05ZEywIjjFa2a8grw1HcWBiQJMbh2Z0EcjXPlxQCADKUbSQl80xGgLNPkJNSYC6V1QFz946IPM8fepcbhsjHKqD8TEk+QqC2VPxvm5DcvoKfQytcEOZGz581TG1cUGXbO3cOyO4Dj4n3olsU5HZQgd+/zI/tUGFuINxjuEj/ioo3MDy/NnHuasN01VF8A3CHsEzrPkVX3EsfM0xXKokCANCdeO8yfTzqJUXinmrE/Jp9qltOPsk94mR5iJHpUwIVeocyG2viMpkRC5i41G8Zt45KppRsVS9kN2vrmLgjf9bcChteeWfACnmKtg5idCBMGQskRv3QRQGKv9VavMGyt1bspOWBlXIkAaKASsAd1AeJcZRaR8Aa3W3z7pBhcE969fuWzDoVgiNesQFhG47h6Ct7N2ObNy0jas63Mx0HaJDbhu3GtdEzez3VshMoYszsCQAoyIoAMliVP8prqzt0X8XYnssp7QmRDKYYHiDz8eVRgQHceq0S5+ZzBEAeulkxxmGCPYP3bq/wC4x/8AKjcOJtGR9kGCI3MeHhUO23gZvuXEb0YH9KLw6mXBkz1g18QR476TxDh5/mypPcSwE/Iv1Sw2QNwihr6TTC6tC3UobgrLXLz3bluLg/fGlbD4e4n5/wB6sXSfDw0/vn+lIMva81ProfcVXYrDl6RkrMtSzXJFd5KyIUcVqK7K1lJPCxRTnGHtTSamlq6LiAT21EeMcRWZ2jTLmAjYpsIBupcTh+sQCeY8CWJBg794O47zFdYKyE1AC6DcACSdTvEwTwk0MjkaGR3j9xHdW7jEiM/+0DTjGp1PPhXPEXskaJ02LvFJZJ7ba8e3GvkaCZML/wBrz/o1SXUY7nI9J3AcT3etbvW54TuAkW2Gn6+VE9FZb4YEnmo1wlk/CXHhdJ9mru3hmU9i66/xKI898+ooZsEJk20Gu8ApA8iq+9dC2UghmXd2X7SyZMBl3aDhO+l6KZvaed/dMrd+6PjRXH3kMN4iT7Bp7qZYYJcEiZXxzDuI3/vfQGExYyywiBJjUERPDu4Ubg2zHMABpB4GI0398aGjNdeFnVjGyPJTYmwGTKSIOoM7yDxiqf0t2n1arhkCl5BIBkKNWQH8wzkcFTvq3m3rqoIqvYToQPplzE3rhcF2dLeSNWMgO09oDTQAaKOGlO+kXGw/xPhq1OmS55sLgbyitk4MYTBgHRgpvXCd8qmYT4KBPeT31Q8NdyWsNiuNq6qP/wDruSI8mj1qz/4ibZyYc2we3fkf+0D2j3Zjp4TVVdguy7oO+bUePWA/oahVIzBg2BX8E1xpms76nDlp1KvW1u3YvRykelE7Pu/WsJ0JDgchdt5vmKWbHuZ8MQeKD5RRWybs9WZGtuye/sdg/I+tCebA+R5FCqMhjm7v17Im4tC3Vo+6mp8T86FurUnBRY6VU+keHlT3a+n9hVRuLoD4j0II+VegbUtSDVGxNqJHI/2qgbOV9t2q/wBbrk1hNd6stbrRrmaynSWyawc65reamSRSbScbyG/iE+9dHah+4vvQJatTQDhqTtWpwjv/ABL8A9TWHHr9z0b+1AVuoHB0T9KeSmNrFLwYr47vUUQG5qPEaE+Y3+c0nDUThcZlMN8J9u+qdfs8AZqXJSzb01w+GWSRxgmRujiB4/OjVB4d4jnu389SdaAw5yt3Uwa3qfGfn/QVkGO7cdoVasIeNxROHYnf7+n6Vxj8SFDFjCopZjyUST6xXVlYB8SZnw/XTzqh/wCIvSLT6La1e4QbsbwkyqeLGD4Ac6ssqnug86qtRw/fVu7GnRVDaG0GxuKLnQE6DgiDQDyEU86bYRbeGRbY7Oa3PhDak+MeoodejpsWlLfE5E93dR1/HfScOLJUBgjp4sNVn8wFUhrddU8SG5NAnPRK5mtR+CjNmf5dsRqOuQnj2HNz5RSD/D/GTC9xH7FWLAiLjLyvz+W7bg/8G9ak5uZkeioYgQ93P7EdU0vb556+ooa6tEr8KzviD5aVDeFSnMA7eqNMxZJsfbkHzqo7Swur94B9df61dsUtV/aOH7Q7xHpWfWEGVpUjZMy1cFqjzVk138KhC7zVvPUOaspQmUhaszVHNbBpQnXc1qa1NYWpJQuprc1FmroNShJbmtMa1NY1JJO9n3JRDy09KdMu/SdBI47/AOtIdkHsD+I/pTu62RkbgZU+p/tXN1aQdUqM3qrinZcpUHSDagw2HuXSNFEgH7bv8Kj8x17h3VQ+iWyS90373auOSxJ5nf8Avuqw/wCJhm1hx9k39fK2xH6mh9i45LcSR4CT8qrVIDgzYFoYJmXDmo3V34CO6Q4Iumg3bvEUl2WVS9ct5M/WjNbHEZhm3nQQZ17quFzFpcWBPnA+dVm3hyMTby73tXUT8ykrr3gH+anc0B0gqdGoe7LXbAffolaYNsJfXEAr1TvkuZWDBXbcxjcG+e7fVjzTeuBft2g47zaYGPRjQd7ZFx8LiFKkZrYyiN7iXT/iNe+lPRba5f6Ozbw3VN4XFKD3YVFwywN6J/6Bx2t/0fdXm00qSNxMjwYAj51zcWo9lNKREaQR3oxHyIqdqZl2fPT7LOjK4hLsQlKcfZ3eNPbyUvxNqaBVZKuUnJVmrXWUO16oxeruYQoRWauw9Bm7Wxdp4ShEu9aD0P1lYLtKEoRQasmhutroXqaEoU01sGhzdrfWUoShETWE1BmroXKaE0J1sk/Vnub5irL1QuW8vE6jxET8vnVQ2Ne7TL94aeK/2mrPs+92fD9z++Zrn8QDTxJ4qtiWZmeSr/SvDNfwTpue0RcXST9XM/7C/wDL31T9n4RmAP0xUHJcOGb1Zq9Nx65XFwDQmHHCZ1/r3155tXYpw2MayNEbt2v4GO7yOYeQPGqmKbBDwrHZNbM11EniOqcbL6OWbhGd7t8jX6xiE/8A5jT1p1tfAhDZdZkXbev5gIHdBIrexrAtp3njRG1EJtEjesOPFSCPlUQ0ZeKI+o41Re2nNd2FyW7ZE/B8oaPQRXm1jDm1cxaL/wBK5nTwV8y+0V6i5Bsqw3A/7Dr/AMTVKv4QDaGKX79tG/2Kp91NTrtmm1C7OqQ+oD5/dWnB3gbrEbmYOOWW8mYf8fei3FIdgXybNon/AEzbJ/HhngT+QD1NWK6NfQ+tAp6uHrz/AMUKoyPj05WQlwUJdWjnFC3RTuCIwqjG7Ncm5Qhu1wb1dxlRoRpu1rrqAOIrX0inyp4THr619IoA4iuDfpZUoTP6RXQxFKxeroXaWVLKmf0iuhfpaL1Z11NlSypkMRXa3qVdfXa36bKmyp1hMXldW+6QfLj7Vc8HchiP3Brze3iKumyMXmtW24xlPiunyg+dYfa1OGtqDZZQcybKyGwHGUnTs6906e8r6VXP8S8J2LV8b7TAE/guEL7MF/mqw2Lkjwg/lbst6GDQ22MCb6PZJkXUcKTwaJjw3N+WqB/kZCyKFTuK4duN/Lb9lW9lbVzqKsli5mWOYrzPo5iGV8j6FSVI5FTBHqK9G2beEVToumxW7jaQbcLvY5+quWidbZK6/d3r7Ej8tVvbK5MfYfhdtG2e9kIce1z2p9m6vFSPhurB5Zk1/wCJcUk6aKTb6wb8PfV50+ByFOnKLqelFLpZl3dP0qlFsYjNscPzb8rvYOnXW/8ATvLciN6XlNto81mrKhlF5iVPiDVXwbf+qEbsRadAfxAC4nuvvVjwNzMpnfo3md/v8qA0w4eo6/gKWKHizeR52/MrbihrooxhQ10URygwrynNWmeoWuVGb1d3CuwpC9c56ge9XHX1KE8IzPXJeg/pIrX0ilCeEaL1aa/QXX1o3qWVKEZ9Krf0qlxv1sXqfKnhHjEVKuIpV9IrsYimITEQm636tfRLF5kuJ90q48+yfkKoa4wc/bdpOtWDohtNVxEE6MjgmDwQuP8AjWd2hTFTDvHy10NxAuvT8A0jxBHqP+1MLMEhomBPqDqO/UikOy9oKI1mYgAEkyJEADXQTTL6cqySSBbBzSrQF3wTG/Kw0rkm1MjA7cb+W1ZGJp/yEb15903wfU4oYhPgvnXuuro38wE+IanOwcbnA1o7phat38M1tT2mcZSVIyvBZCAROuUjwdqpGwduBAA0g6yIJIy75AGkU1ZuR+YaFa+Dq/8AIw+Q/wBm29Ni9B2soFtXH/TYMfD7XtNQ7Vwgul0O69aKn+ITbJnxdD+Shbe10dLqsdFUSYbLBHAxB3jxmswG0kuWLbFtUJU6EEQDbaQdRHxelSJAcD83IGUgeRjncfdIdnY4/R7N0/Hh7i5+fYYZh6Ajzq64NQtwqDoCw/K31inwIJ9aoV++tvF4my2iXvrF0MBmJDjTd9YHHpVo2NtRXt2mntC3leQRrh2NsmTv0oLgWzwvy15hHxQD2Bw29bjldPmFD3Fru7j7cBs3ZaSDB3DeTA0iovpCsQAZJzaa/ZMGeUGrDgs9jpuvGyDUboaysru1pqF1qMisrKdSXBU1mQ1lZTyktFTXBJrKynSUbTXBY1lZTp5WZjWwxrKymNxCYiRClVju5/8AammwpGItkRqyLOs6kL+tZWVXq0xlIQzSbHkvUsDsxrd8lSujHKpkDKQQVkd+70pltLDMFvE5TnQGZYQcgT4d29N9ZWVwsSxw+arLxF3NKnTBlu3cIlHRjlmItq4AE8e21ea9INlNYxzlCsX1ZxIMAOxB05hlPrW6ymaScM0lG7Otii0bR7FHWbTAEKwiLWWQZzWgAJ7uz71P0cDG66MV7TMxXtBYuoLRAMHiEO4ca1WUKStWqwZHIPpngCFsXswzJddHPGWuswjn2kf1FNNgbOIW+gYRnFzj8F5iHjvyk+dZWUZxlw4jogZR3B8+oVgTZJZIzSBniZkFlG+IBEgmO+ibeEh3fSWyTA+6Nf09K1WVJl6bSdwWW3U+a//Z"/>
          <p:cNvSpPr>
            <a:spLocks noChangeAspect="1" noChangeArrowheads="1"/>
          </p:cNvSpPr>
          <p:nvPr/>
        </p:nvSpPr>
        <p:spPr bwMode="auto">
          <a:xfrm>
            <a:off x="63500" y="-1206500"/>
            <a:ext cx="1828800" cy="2505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4" name="Picture 10" descr="http://t3.gstatic.com/images?q=tbn:ANd9GcQvIT2Xskrit9odfvWITPQkUrfSlo2ySmouZ0xnyVzk3bx28fO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657600"/>
            <a:ext cx="2133600" cy="2510118"/>
          </a:xfrm>
          <a:prstGeom prst="rect">
            <a:avLst/>
          </a:prstGeom>
          <a:noFill/>
        </p:spPr>
      </p:pic>
      <p:pic>
        <p:nvPicPr>
          <p:cNvPr id="16396" name="Picture 12" descr="http://www.animation-central.com/bod/teeth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3962400"/>
            <a:ext cx="2314575" cy="20727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(2).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666999"/>
          </a:xfrm>
        </p:spPr>
        <p:txBody>
          <a:bodyPr/>
          <a:lstStyle/>
          <a:p>
            <a:pPr lvl="0" algn="ctr">
              <a:buNone/>
            </a:pPr>
            <a:r>
              <a:rPr lang="en-US" sz="5400" b="1" dirty="0" smtClean="0">
                <a:solidFill>
                  <a:prstClr val="black"/>
                </a:solidFill>
              </a:rPr>
              <a:t>Cilia </a:t>
            </a:r>
            <a:r>
              <a:rPr lang="en-US" sz="5400" dirty="0" smtClean="0">
                <a:solidFill>
                  <a:prstClr val="black"/>
                </a:solidFill>
              </a:rPr>
              <a:t>(tiny hairs) inside your nose, removes some of the dust and germs</a:t>
            </a:r>
            <a:endParaRPr lang="en-US" sz="5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17410" name="Picture 2" descr="http://t3.gstatic.com/images?q=tbn:ANd9GcSO1mWI-eFIWntG3-vjjkAhM3rB8XruKtyHohZlmIyMZiFQAmA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114800"/>
            <a:ext cx="1819275" cy="2514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(3).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pPr lvl="0" algn="ctr">
              <a:buNone/>
            </a:pPr>
            <a:r>
              <a:rPr lang="en-US" sz="5400" dirty="0" smtClean="0">
                <a:solidFill>
                  <a:prstClr val="black"/>
                </a:solidFill>
              </a:rPr>
              <a:t>Air passes through the </a:t>
            </a:r>
            <a:r>
              <a:rPr lang="en-US" sz="5400" b="1" dirty="0" smtClean="0">
                <a:solidFill>
                  <a:prstClr val="black"/>
                </a:solidFill>
              </a:rPr>
              <a:t>trachea (windpipe)</a:t>
            </a:r>
            <a:endParaRPr lang="en-US" sz="54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18434" name="Picture 2" descr="http://t3.gstatic.com/images?q=tbn:ANd9GcQqKvahE0c9j0SBUMUsd16RLxVN2xz97uxEmKDDPt2k1QTW5Et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559828"/>
            <a:ext cx="4191000" cy="28504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(4).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895600"/>
          </a:xfrm>
        </p:spPr>
        <p:txBody>
          <a:bodyPr/>
          <a:lstStyle/>
          <a:p>
            <a:pPr lvl="0" algn="ctr">
              <a:buNone/>
            </a:pPr>
            <a:r>
              <a:rPr lang="en-US" sz="5400" dirty="0" smtClean="0">
                <a:solidFill>
                  <a:prstClr val="black"/>
                </a:solidFill>
              </a:rPr>
              <a:t>Air enters the lungs by passing through the left and right </a:t>
            </a:r>
            <a:r>
              <a:rPr lang="en-US" sz="5400" b="1" dirty="0" smtClean="0">
                <a:solidFill>
                  <a:prstClr val="black"/>
                </a:solidFill>
              </a:rPr>
              <a:t>bronchus tubes</a:t>
            </a:r>
            <a:endParaRPr lang="en-US" sz="54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19458" name="AutoShape 2" descr="data:image/jpeg;base64,/9j/4AAQSkZJRgABAQAAAQABAAD/2wCEAAkGBhMQERUTExQWFRMWFxoXFhYYGBUYFhgWFhkYGiAYFxkYHzIeHxkvGRgWHy8gIycqLiw4FiAxNzAqNSYrLSoBCQoKDgwOGg8PGjUkHyQqKjA2KiwxKSwsMi00Ly8uNCwwMSwyLDE0LDQrMi80LCwuNCksKTUuKjIqLDUuMTQsNf/AABEIAMsAywMBIgACEQEDEQH/xAAbAAEAAwEBAQEAAAAAAAAAAAAABAUGAwIHAf/EAEQQAAICAQMDAwEFBAYHBwUAAAECAxEABBIhBRMxIkFRBhQjMmFxM0JSkRVDYnJ0oQckU2OBsbQWNDWTs9Hwc4KSouL/xAAZAQEAAwEBAAAAAAAAAAAAAAAAAQIDBAX/xAAsEQACAQIDBgUFAQAAAAAAAAAAAQIDERIhMQQTQVFh8HGBkaHhIrHB0fEy/9oADAMBAAIRAxEAPwD7jjGMAYxjAGMYwBjGMAYxjAGMYwBjGMAZ5lfaCaJoE0OSa9gPnIHXoz2g6glo3SQUCTSMC20Dkkx7xQ83WZrqnTJ+0yFS26GWZgBuqdoZFdVofxshUeTvfzXGc5uPA7dn2aNVJuVszbZx1WqWMBm8FlXxfLsqD/8AZhmd6n0oMuvk7W6UWYW2ksCNNHRi9w28eV5tR8CvOs0wL+uNm1H2mNlcIzVCNRGRUgFBAg5W+KJI98hzeeReGyweF4uV8uifPTPX2NTefkb2AaIsA0fIv2P55k+kwqREY0IlDuZX2MLjuXguRTC9lLZrjgVxy0sMYZBNEzMNHpQo2OxV/v8AxX4Hvw3BFHkZG80LPYksSvp0z1tpfzNnjMVqNDqCakI7xSMRP2WldWEaBjHKrqkZ7u8ncObF2KUbUZeMsXA5q9BUkrSvfl3n8MYxjLnMMYxgDOL6tRIsZ/Eysw44pCgPP6uudsouuQxnUQmWMyRCKYH7tpFDF9PW5QD8NVj2/LKydlc2oU1UnhfJ6eDL3GZrpHSi0xaePcVij7ZcbttTakrybG9UMfPJF+eea/U6Njp2VI3E/wBnlGqOxgZHMLii1feEy0Vq/eqBo03jtex1LY4ubhj0tnbLPz7bRtc46jVrHt3X62CDj943/wCxyg6l0oxyL9njKho37mwbS4WbTkhmHlzH3gCTu9TUeSc/JNFE4QRQsITNHa7GSM0HsiMgEDwGJADeOecOb0sRHZoNKWLJ9F75+nM0bSUQKJv39hxfOeNZq1ijeRr2opdqF8KCTx+gyg0+g7epASMrGs7FQq0gB0q2RQoDeT49yffKTVaRmRiqP3GhnEirA4ILQPSySsC0r7+LB2naCFBq6yqNLQ0pbFCcl9WVk9Od/TQ+gYz8GfubnmDGMYAxjGAM46TWJKu5GDAMy2P4lJUj/gQRkP6i6p9l0ss3BKISoIJBY8KDXNbiLz19P9P+z6aGI+URQfB5rnx+d5XF9VjfdLc7x87L0u/TL1LDGMZYwOcGnWNQqilF8fqbP+ZOF06hy9eogKT7kKWIH83b+edMYsTieeeoxjGCBjGMAYxjAGQNV1qKKZYXdVZkeQWyilQr5s37kj+43xk/KD6k0ckjUiFt+m1MQIraryCLbuN8A7W5/LKTbSujo2aEJ1MM9M+nAtdd1FYQC3JJUBQRuO50SwCfALrf6/mM9RdQjdDIsiNGLJcMpUAefUDXGZ3rUUmpZSunkKqhBDhBuJn0rFaLeNkbeePOddboZZi8qK8akwnaQvcJiMhZgjWhNNGBu5PaHwuUc3d2R0rZaeCOKVnfPNc1l+S8fqcIjEpljEZ8OXUIb+Gus7xyBgGUggiwQbBB9wR7Zm00DqncP2jeZS6sBAZFuMISY9oQA88cnm+Pa66SrCJd6hW5sAAeWJBIHAYiia9yctGTbzMa1GEI3i759/32RMxjGaHIMYyD1Hrmn023vzxRbr29yRE3VV1uIurHj5GATsZX9P69BOxSOQGQDcYzaSqt1bROA6jxyQLsfOWGAMZw1+rWGJ5HbaiIzsxulVQSSa54AJz5jpP9LU8emQvp0crCpdpNQUdmWNSzMohIU3uNX/7YBt/qL7ybSQfMvePyF09Nwf75QV8E5fZ8W6l9Yy6rvztp9kcmm7Eh2auWNYSGd9zJGnO1/wARZNo5prBz6B/oz6p9o6dE1hlQtEjAVujhYxqxHztUXQH6DM4Z3Z17T9KhT5JPzef2svI1OMja/qEcCb5GCrYAvyWPhVA5ZieAoBJ8AHK7+kNVN+xhWJD4lnJJr2KwIQx/MO8ZFg88jNDkLrGZ+U9Sisj7LqRtPoAl0rbhVAMWlU3yOdtcc5adI6muphSZQyhxe1gAykEgq1GrBBHBI4wCZjGMAYxjAGMYwBjGMAZA6rPPGFaFFlAJ3x3tcr8xsfTuH8JHN+RXM/GQ1cvCWGV2r9GR9Br0nQOhtT+RBBHBVgeQwNgg+KyRlPr9A8TnUacWx/axWAJQOLF8CUDwf3qo+xE3pnVY9Sm+JrAJVhRDKw8qynkMPg5VS4PU1qUlbeU/8/bo/wAPj43Sl4xma6gn9JHsqf8AU1dl1DBq7xWwYFoWUD8ObW6K821XOckQ9TOuJGnZl09c6hf6w2Rt05PFDabkquV23e5bDp3RodPfajVC1b2A9b7bou59THk8sT5yVFEEUKoAUAAACgAOAAB4FZ7wCH1PpMeoUCQcq25GBIdHAIDow5VqJ5HyR4OV/TJ5dM4g1MhlDNUE5VVLjaD25dtL3bDEEABhXuDl5lT9U6V5NLL2lLTIpkgqr70YLR1f9sAEHggkHgnAH1bIq6DVF13oNPMWQMULKI2tdwFrYsXXF3nxvSxK4jvU9mb+sGqEQgZqWzHPBxGLDUJAb48Hz9W+r+rxf0VPMB3I5NOwQDdT99diDiiAS6i7BF3xnx/uLtatRR9WwPDqGnv2WVUUR3x6pEkIPkKb24B61MaxHtJNFqAttWmld41YDctd1fs0fJXkCRhzS3yPqn+isn+jkB/GJZhIwJIeQSvucWBQJ5quM+aLqoERh2JNTKd1SamUQQr6eCkEDl6uuGNmz6vFfS/9FQA6XAADwXDMb+8YSNcoJPIY+q/e8hKysi9SbqSc5at3LB903UdjEdvTwxyqtGzLO06bibqlSEgCv6wm+Bl9mWi61CvVZo94MjxaeIIvL7kOrlYso5VAksZ3kbfWBd8DU5JQZQOBoJlI9Omnk2soBIj1ErjawoelHdiG9tzKeNzE3+cNbo1mRkcWpH+Y5BFcgggEEEEEAgg4B3xlV9N6tnh2SEmWEmGQnyzx0O4R7bhUgB9nHkUTa4AxjGAMYxgDGMYAxjGAMqupdMYP34KE4FMpNJMg/cf4Pna/lfzBIy1yu+oOotBp5JEAMlBYw17TLIQkYav3TIyAn2FnIauaU6jpu6/vQqJuot1EnTw92FFr7U9NHIh/2CHbW8gNudW9A2kcupGj02mSJQkaqiKKVVAVQPgAcAZSf9lu0N+nkZNQLLO3InJJb78AciyeVordLQFZY9K6qJwwI2SoQJYibKE+OfdD5VvBH5ggVTzszSdNOO8p6cVxXxyfqT8jS9RjWPuF17dXvBta+bHFZx6w52qP3WcKx/stwRzxzdc/PzkPrOshhEcZRJCGVtm4bkj9YaYj3UKHJvzTDk8G5zlyjggEGweQR4I/LM79Rah9HKNWWdtMU7epQDcIlUuy6hQOQAXIegfTtPGzNDFtobao8iqo3zYr9byq679UwaOhKWJIvailyFF+pq8LwRZ80a8GgMX9QdViTo2i00m/fPDpuEUMyxxfZ2kcbvTwtUDdllFHMvD0eZ7WHZrFUcyaZ4mq629yJmDRMaPpPupF8Z4+zmWc6NmaJEMsWi3ExnTPI1pHIQtSRM6rGVZTVAKxJFx5oZIpfWkmn1SqredsqBuRtkApk3K44JB2kEe2AR/+zzTTSxpDO8zkJLGUNoGut7SpUSUzkMCoNHaSRm7/ANHv1SF0y6CMqdUsjKg3B4khd5WV0ZCO7EiLXpIslVtb3DJdY6hqtZC0s8rS6dW7dSMkcLutkhIo0udh6rAVuUHwSOv01rX0yx6rtkSjs7wmwqsJcoYwxFWw7lIDfAr8BJA+0dL6Yunj2Asx8vI5uSR6ALuR5agPYAUAAAAM59c1jQwl1IFEWW8AE1f8yM69L6ompjEkd7SSOQQQykqQQfcEEZ11enWRCri1PkH8uR/mBgGVb6tbubwR2lCK24NTF5WXcoA9gY7IsDceOOdZDqFe9pB2kqa9mHkf558v0moj7CqEO4UsckbVKzMRtIB9BDSGNQQy3RYGuRtOkbNHGqzSDvuu5lDFj6Q7kLfJAp/UfJv5rAOnXP8AV5U1Y/CoEUw8DtPIn3rH4jNsS3Cq0p4s3eZyZFlQggMjrRBFgqw8EH2o+Mp/paV0V9LKS0kBpWY7mkgYt2pCSSSaVkNm7iY+CCQL3GMYAxjGAMYxgDGMYAyk6z95qtJF8NJOw8emFQoIPz3Jo+PcE/GXeUnSR3NXqpTzsKadPdQqoJGK/wBoySFWr/YoCLXALvKzq3SjIRLEQmoQHY5Fgr5McgHJjP8AMeRzlhNMEUsxoD/5/P8ALK7TdNMh7k4tj4Q8qo+K/wDn/PIaTVmXp1JU5Yomd/7RTyd2DUCLTTHd2xINyKCKDb9w3AjfTbasEGrC5EhLbn1G1mniRHWwNvZ2gguSbH9YQgN+pjbAitN9S9EE6hlX75T6JFNOnIP6MtgWpIB+R5yF01oJm7EsfZ1QW2A3KXW/xox5dCV5DXXg5VO2TNZU4zWOmtNVy6+H20fBvMaP6k1Wk3RCVWVJGhCSxmSQMr0oTtsrNYdKFN4496rY9c08ryPK0pJEDbwFHpSdzSbRS7lKgH/eA80c8rp+xqdQUebfC8gaRX2qI3ZaaRpTtDsRtJ3gt2hxxz+pCksJZNoi39jarIWRVi1SBio/CpL0vztvwQc0ZyQeRn+swiKScvGTp1WO5NrPGA2/asnB4AVVDUB6QOD5tPof6ZPUpXYamQaWGFEjMexgGdiSitIjDaFUNsJte6PAass+hdFXU6jTpqIEeFJZAhPqUSRRq2xQy8x2D4selV/dOfV4NOqDaihR8KAB/IZBc+E9f6dqNC4087TyRoxTTMVGwxP/AAFRt71b91+okXW082+mvZtIs/1MYoTesmJCSzE3TiNb27RdgFmzbdU6DHrtfKkxb7rTQmIggGNpZdTudLFbj2IfN/gA8XeO6r9O6nS6g9yRtssp7codVJVFNIAB6W2tKOCL8ijwQJPR+rt0tnCDuwhVV40LbUdTbCFjfcYKZC7bUU7fNg1b/U31UdRG0afdQEkSSOVDSR+KQX6Q10S1GjQFn052VIzGGvbEj9tVsKq2thz/AAoQjRpu4fc3ttJ8a/qcdqAwkPJVFk9TMDH4dB6W276f25I5GAQ9WkzKjID3Iyi6cKkkwThXAtF2QyUe6V5bhRxty1h0sgPcl728s25pt9szAoO3uRCRTBgp5WnvcPPc/VQSXTvBp0XYHi+zM8SopBkPdh/fViq8uyeoOAOSSfpHS+pLqIllSwGH4TW5SOCrUasGwf0wCp+lNfIwZJPK/h5s7bPkkA3RTyPms6/UmlKmLVoGL6cksF3bngau4gUfiNBZAtElolAq7FpBoI42LIgUnyQKzuReAeYZldQykMrAEEEEEHkEEcEV757yk+nm7Ly6Q/1O14z/ALiYvsH5FWSVKs8RqeN1C7wBjGMAYxjAGMYwBlJ9I8wPJ7yTzsfgESuvH5Uo/wA8kfUnU202lllRd0gWolqw0rkJGp5HBkZAeR58jK76U032KP7CPMF9jeaMsFgh7AokM21qAo1wAykgX+o0yyCmFiwasgGvY15H5Hg51yvi1zuaVR87wS0dfFkA88ixuA/yz8/pX+1B/wCd/wDzgHT+lAbCq7EEjhTVjirPA9vPz+tZv641qnTB+3KsytcUgQ7oj7yXY9AUAtzVHm6NX2u1rxi3ZIwaACgu555q6HivY/8AIZT6/WtvCxqRIQHZ5h6iqsNqhQRtUuGuqrb49QyGk9S0ZSi7xdmfNn06xFneESyFmLTs6OWJK3Je1mUD8X5cgHg5cSRjUSxKrNuMyRuobaxjZkZ1PHsq9wEfwhh7E+uvkd07EMKnayhFApUCCTt2PUyuGtBW4ADgODlz9BaRe3JqiJoxOw2uSNqqFHAscp3JJACRt9AIryZWhEmnJtK3Rad9ovOtdOj0mmjeMbV00iykkk1GWqZ3P4j908rnmyVHnwdLlM3TFn0ksbM22eORTXDKJAwP4gfX6jZN8j44yV0DXNPpYJmADSxRyMBdAuisQLN1Z+cEELSf+Jaj/DaX/wBXXZZ6/p0eoQxyoHQ0aPyDYP5G/fKzpFfbNZu/aXCV+fs/apa/s98avjze72Iy8wD5V9jfpOoiJhYIu9e7E8YEsYjc7Xvadx2Kx3cA8g5XfTs8bbTOS+nkHbmazQJf7uQyu4YurUxkVF2mVj/Fn1L6k6Amu07wvxuHpfaGKMPDC/5GqsEixnzHqmmKmWGQ/s5KaTuvEqxgLtCwChTLwGLt7+eFAFx9VdHOiG7uM8bgqjuBcUgZJB3W3DcpVHWwA3t62IyH0ieSHuTtNsYvFESrIIZWIZ1UArusBowWJcESHxXGz+hurHUaZtzmQpIyCQlSWWldbK+4R1U2AbU2MpvqT6a+zj7pnWCTf3FBYlLSqQ+FDBVQXW2lA4O3AP3QfXmocj7hJBZ3dstuG00QOSC10a+P1saDS/VKMgZ1ZCRyOGANWRf864F1wMz/AEWSGcRRSlBq0Ve1KoCCTtjcKUjke9VRHIrkL7HSSFKFQgj9INr6bJ2g1xsraLAUAn+9gFt1OdftejmQ7gzSadirCqkj7gsf3oV/McZosxnXCsCaVmftyHWaZY1JB3lpBGwAYFv2MkvF+nbYPzshgH7jGMAYxjAGMYwCj+qV3/ZoufXqYyVBq1iuU8/AKKT81WT+pdN7u1lbZKlmOSrq6tWFjdGaG5bF0CCCAwg9a/71of8A6sv/AE8uXeAZsdVVCBq4ZY3sjjuz6c21WHRaA/CfvFWr/I571fXoy5RwCyrv7IYbwvIDyqeaugALonnmhk7qwJKCzRPsu4hhzf6144oHk+BnhU2+IwE27QJGUACyWY+SSeLv+GzgETovUtNqC0/fhkdR6gksbrEp3EXtPBoHk/B/PKTXSw6iaQyW5DlY9wbbtPAEYHzsJHu3kWKzt9QRDVGNZO27bt6WiHagIY7e6oaqUWysCaHisQO4JZiisUKko9mrBNkC15AH/wBx5BwCo6noO2p3Fo1qN/XsR1iU7TRYbPwlgC5G22sEc5ttF1nRDT2mogOniAjL92NkUAKArPuq6K+T7j5yijWeSU8GgQsZbtsBSKx+8HJ9TAgk3a8CheX0Gm0+qZZXhjaaOuWRWkjIJIAZhuFNZFe9+94BW9O6nJOhGkjYRkbvtOoVwj2DzHEWWR+AvJKA7twJ8Gd9FShun6UqQQII1sEEWiBTRHB5B5HB9uMt5fwn9DlV9Hf+H6T/AA0P/pJgHjrnTmEiauFN00SsjJwDLC1MYwfd9yqU3EAG+QGJyx6Z1FNREksd7HFiwVYexDKeQwIIIPislZneizDRudLKdu+WRtMxJKujkydsMRxIpLjYTyACL5CgaLMN/pJ0Tp2dVC/blVhCTu2grJdX/dJaqIPrYCyazc5W/UmlWXSTo/4TGxv4KgkMPzBAP/DAMD9Har7MzzkII1iUSAErK4sOZjG3rYBTutuadjZus+lMElQjhkda4Ngqw+R7EHPniaJpIwhUtbhjGh3Fj+EuLFKAQqb/AEg01UBWOiJNBLcSGJlPbeDdCYyAyMvqFncd0iknkEgUByQJ2p6QqFUKhuy4JduGsOzoeBakAGiDzYHwMvOhal3YrMAzUVDULK0CQ3yp8g1R5z1q1GpUvCRZX1qQQWFWoPI8ixf5+eM5dO05HbR1ZWQjaxDe3q2EihXmj48gj+ICv+pOjpreoQwkbki0moMi+sAfadsKGx6QxVdQBzdBs0H05rWm0sMjm3KDeaoGRfS9Ae28NkP6ai7rT6sk3OwVASaWGDciAD83Msh4/ra52g57+lfQk0P+wnkQD4V6mQX7/dypZ+bHtgF3jGMAYxjAGMYwDD9YS+o/awTt0z6aA83Xf7vcAU+xGo0hLCj93/Zo7jM30rQLqV6gsvKTzSRMotfQsSQkWDdlVJsV5/LJn0vrTJDsdt80DGCVrBLPGAN5+Cy7Xr23+/kgTNV04PdEgk/ND2BNDgtX8V+3tkbQdHVTvceoAqoJBVUs0APnbV+ff5Od+o9TEatVFlqx7LuNAn/ntHJrjICazegdo2dnao1atp4vhRdDgmzf61gEuLTRuRIoUIhJFKqhmH7273Ue36XzxkeHrDOZXX9kke5bFc0TfmyOD/L+chunNMwaato8RAkrfyx9/f2+PzuDq2YmXZVs/aI9iojoc+x3OP8A8a4wCdoNAPs4UGiyg7vPqoUf+FL/ACyJoEm726qUn1+K9/Td2aPg14NWQBlzpoyqKD5CgH9QM9hf8/OAVn1Tpe7otTGWRN8Eqb3NIu6Nhuc+yi7J+AcldL1TSwxyMhjZ0V2jN2jMoJQ2AbBNcgePGVP1/Ns6bqiSoHZcNubbasKZVajTlSVU0fUy8Hwb8YB+5H12gjnQpIodT7H2I8EHyGHkEcj2yRjAM/0DUtA7aOUyEobglks92EgEDf4aRPUhBO4hA5/FeaDIXV+nrPEyMSpq1daDo4HDoSDTA8g1/MWMp/piXWaqODVTSpGjxh+xFH57igjuSSMxIA5pAnnktXIEaHp8kAeGJHIM1ht3pEdDbDYO8KErzwORfNZQaCD75CFvthleN5NxYksW3elRvsf5XzvzeTaFGldnUFdi8t+G/WCeeL2hefNZQSdNKk/1qOv3bHwzHxbe0nJq/PgV7AS4HD3wu9jauoddym24G4cmiavmmB5HPHq0mol07aZGG6dRGk1nhJG2vIpsWyxF2C2GBQXfnPU2kjhVKY8ruskgA7gbU+BTbfS1DxyDZPvpmih1UizlSH7bLtZj6N7hi8QBpdzKLN2Nqjgg4BodNp1jRUQBVUBVUeAoFAD8gKGVXQP2+u/xK/8AR6TLlRWU3QP2+u/xK/8AR6TALrGMYAxjGAMYxgFJ9L+NT/ipv+YyL1mRtDOdWAzaV1rVKosoV2hdSFC7iAgKPR/CEIHoNyvpfxqf8VN/zGXeAVfU4hPCpiO9WIcbCpVwRwd11t5BsHkZ36doO2Lc7pDdt8X+6vwvjxXjKLvN0uQhgv8AR7t6WAC/ZHc/hcDj7OWNh+Nhaj6SCupBvAP3OM2jR/Kj258Hj8xnjqRl7T9jYZa9Ae9hPwaN5x6X1dZww2mORDUkT1vS+QTRoqRyGFg8/BqLq9jRU5OGNaL2+OpPxnLU6lI0Z3ZURQWZmIVVAFkkngCvc5n36xqdan+pII42FDUzq6kXXrigZbcbSSC5RSQPIyTM9alhrNcsW0mHSbZXbnadS37NORTbULSGvBeI/lmjyF0fpSaWFYUshbtmNszMSzO5A5YsSxNeScm4AxjGAROra1YIJZXvZHG7tQs7UUsaHuaB4zl9PaNodJp4nrfHDGjUbG5EVTR9xYORPrDnSlT+F5dPG49mjl1ESOp/smNmU/kTl0MA466MtE4HJKMB+pBz802l7Zajwx3V8GgDzfNkX48k+byRlBNr5NW7wwbo4o3CS6ggjcQfXFByDur0mXwpJq2HAHOodf3oggk06spEhAaPvo5LIoYUwVkQkixbkWaYLMTTdicFdojkseDw5ri/Fn28X49lGWOk0iQoscahEQBVVRSqoFAAfFZ2wBlL0D9vrv8AEr/0eky6yk6V6Nbq4/O/s6i/juI0Gyvy+yBr/wB5VemyBd4xjAGMYwBjGMApPpLmB395J52PwCJXTj8qQf55d5nvpvWJDot7mlEk/PJJvUSgAAcliSAAASSQACTnfuarUcAfZY/4m2PqD/dXmNP1bf4I28ggC4ZgBZNDMDqerw6Bz9g1CTrvct06MCZgeCw04gBeIgq52uDHbV93d5pYvo7Sjl4zMTyTO7zX+olJH6ccZbwaZY1CIoVVFBVACgfAA4GAUkf1JOyiun6kOfKs2mCr+ZcSnj9AfIyNqeiarVSrLIYdMYx900QaWcMd3Du1J2/wgoFa/V6heaCTWhZVjINsjvfFAIYwb/8AMH8jiLqETRmRZEaMXbhlKCvNsDWVdnkzaG8ptTj3w988uJlOldIgSQQ6yEtOxJEkjSzQynyNhmYgOAD6DyNpris2eV+vbTzQEyOhgNHfvAUUeGDg8ENVEHg5W6Hq0enqI6hZgySSxMzxio49oCF79X753n2Vr/DeVxYcmzd0t6sUI2fFZ2625dU/J8DRYzjLrI1ZUZ1V3vapYBmrztB5P/DOf9KQ7xH3Y+4bATeu4kWDS3fsf5HL3RyqnJ6IlYzlqNSkal3ZUUeWYhQP1J4yJrOtxxtCu5SZmAT1KARxyCTz5FAebA98Npakwpzn/ld6/YmzQq6lWAZWBDKQCCDwQQeCK9spl+j4VvY+ojBNlU1E4W6AsDdxwB4y8xkmZmOudB1I003Z1eqaQRSdpP8AVgTIEbYN4iD/AItvJfn3Js516L9QaCKOKBJUhICokEzdqcFjQDRzESbiSPI9V2Lu80WR9doI542ilQPG42srC1IPsRgEjGUQ+j4htKy6lZFFLJ9omZgK4B3kqy3ztcML8g2c5p/SMBo9nVx8c86ecfi8j1ROfwcjt/vceMA0OUkHp6lLfHc0sOz8+zLqd/8ALvxef4xV0ak6LrqSOInDRTUT2pBtZgPJjP4ZABRJQmtwuiayNe/qXHHZ0vP5/aJTVfp9le/76/ngF3jGMAYxjAGfhz9xgGN+i9E80WlaVJY00sEUccbq8ZabtKskjI4BIX9mhIHPdPIKEbLGMAYxjAKTr3TZJZEKi1EbA2RR++0z9s/3ljceK+c4TaOWSQziNlXdCe0Su9u0ZbagSt+tKs/1Q8cZosZm6abudcNrlGChZZfu5QayGRgrrC0dyFzs7TTD0bQ9PcYYng+ePeyarJekzCN1EUh3xaxBbIzAymMpvYt5IUi+a981Ws16RAbieTQCqzsf0VAWP/AcZGPXYhuYuoRVRix3Cu47oN1igNy15sU1gVlZQjxZ0UtorJJxhl5+FvcgdT0EjfaUVCx1H4JAVqOo1QbrO4bXBkG2+WNUbz03TX7Ug2eptWsn7vKjURtuPP8AAvvzxXwMto9chjMllUAJJdWjoL5JEgBA48nOKdZiKs1su2rDJIj+rgUjqGNmwKBsggWRWThjzM1WrWSUdGuD1Vln6I8dVibdFIqlxGzEotbjuUqCu4gWCfn5yHpOnyB4mKkDuzSEWPQsgbaDzV8+15PHWYthe2oNt27JO5uq9vb277og1t8c+OcSdaiVVbcW3WQESR2ocElUUsACQDYFE0eclqN73KxlWUcChzWj6/tk7GeY5AwDKQQRYI5BB9wfjPWaHEMYxgDGMYBD6r0mPUxmORbHsQSrKaI3Iw9Stz5BByt+m+nahHll1RQykRwq0f4XihDsshUj0yM80xKgkABQPBJvsYAxjGAMYxgDGMYAxjGAMYxgDGMYBU9a0buyFV3oAwZA/bYlitW3kpQYFbo2Pjit0X09KikEKP8Au9UxIHa1UsrUSLrY61fnNRjM3TTdzrhtc4QUFpl7O5x1cG+N0KqwZSu1uFNgimr2Pg5Rf0dqCp/EF3IQjSlpOA4YrKeVsGMcH9xv4udHjLSimZ0q8qasl69/Jm9H0aWMmUILExkEfcLEh4Y4zbsPxblJ+D85J1uhkYI3aG/1X2pWiZQ5BrcPxDgWeLKjjLvGV3atY0e1zclJrNeOnLX5OOkVxGokIZwoDMBQLULIHxd52xjNDlbu7jGMYIGMYwBjGMAYxjAP/9k="/>
          <p:cNvSpPr>
            <a:spLocks noChangeAspect="1" noChangeArrowheads="1"/>
          </p:cNvSpPr>
          <p:nvPr/>
        </p:nvSpPr>
        <p:spPr bwMode="auto">
          <a:xfrm>
            <a:off x="63500" y="-931863"/>
            <a:ext cx="1933575" cy="1933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0" name="Picture 4" descr="http://t2.gstatic.com/images?q=tbn:ANd9GcS_Qpo9UO2G4rP5LIhPmIt_wNA_EkExa8KeWmdksMBBs2sdR4e-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4267200"/>
            <a:ext cx="2771775" cy="2219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(5).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pPr lvl="0" algn="ctr">
              <a:buNone/>
            </a:pPr>
            <a:r>
              <a:rPr lang="en-US" sz="5400" dirty="0" smtClean="0">
                <a:solidFill>
                  <a:prstClr val="black"/>
                </a:solidFill>
              </a:rPr>
              <a:t>Air passes through smaller tubes called bronchioles</a:t>
            </a:r>
            <a:endParaRPr lang="en-US" sz="54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20482" name="Picture 2" descr="http://t0.gstatic.com/images?q=tbn:ANd9GcQgNVDAIlUZSyw3izG3jem90zERnsK-njR0Jfbd2nqFd0bpMluY2tEC28Rn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581400"/>
            <a:ext cx="3200400" cy="2901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(6).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en-US" sz="5400" dirty="0" smtClean="0">
                <a:solidFill>
                  <a:prstClr val="black"/>
                </a:solidFill>
              </a:rPr>
              <a:t>Air enters small air sacs called </a:t>
            </a:r>
            <a:r>
              <a:rPr lang="en-US" sz="5400" b="1" dirty="0" smtClean="0">
                <a:solidFill>
                  <a:prstClr val="black"/>
                </a:solidFill>
              </a:rPr>
              <a:t>alveoli</a:t>
            </a:r>
            <a:r>
              <a:rPr lang="en-US" sz="5400" dirty="0" smtClean="0">
                <a:solidFill>
                  <a:prstClr val="black"/>
                </a:solidFill>
              </a:rPr>
              <a:t> and an </a:t>
            </a:r>
            <a:r>
              <a:rPr lang="en-US" sz="5400" b="1" dirty="0" smtClean="0">
                <a:solidFill>
                  <a:prstClr val="black"/>
                </a:solidFill>
              </a:rPr>
              <a:t>exchange</a:t>
            </a:r>
            <a:r>
              <a:rPr lang="en-US" sz="5400" dirty="0" smtClean="0">
                <a:solidFill>
                  <a:prstClr val="black"/>
                </a:solidFill>
              </a:rPr>
              <a:t> </a:t>
            </a:r>
          </a:p>
          <a:p>
            <a:pPr lvl="0" algn="ctr">
              <a:buNone/>
            </a:pPr>
            <a:r>
              <a:rPr lang="en-US" sz="5400" dirty="0" smtClean="0">
                <a:solidFill>
                  <a:prstClr val="black"/>
                </a:solidFill>
              </a:rPr>
              <a:t>takes place</a:t>
            </a:r>
            <a:endParaRPr lang="en-US" sz="54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21506" name="Picture 2" descr="http://t1.gstatic.com/images?q=tbn:ANd9GcRX-GWAHOide5jeqZIR0rdNb5l76LqAOIQzEvJqpqNs3y_NwDd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810000"/>
            <a:ext cx="3609975" cy="27039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182</Words>
  <Application>Microsoft Office PowerPoint</Application>
  <PresentationFormat>On-screen Show (4:3)</PresentationFormat>
  <Paragraphs>31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What is the function of the Respiratory System?</vt:lpstr>
      <vt:lpstr>Slide 2</vt:lpstr>
      <vt:lpstr>How does the Respiratory System work?</vt:lpstr>
      <vt:lpstr>(1). </vt:lpstr>
      <vt:lpstr>(2). </vt:lpstr>
      <vt:lpstr>(3). </vt:lpstr>
      <vt:lpstr>(4). </vt:lpstr>
      <vt:lpstr>(5). </vt:lpstr>
      <vt:lpstr>(6). </vt:lpstr>
      <vt:lpstr>(7).                         (8).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function of the Respiratory System?</dc:title>
  <dc:creator>acer 2011</dc:creator>
  <cp:lastModifiedBy>acer 2011</cp:lastModifiedBy>
  <cp:revision>2</cp:revision>
  <dcterms:created xsi:type="dcterms:W3CDTF">2012-02-13T01:13:02Z</dcterms:created>
  <dcterms:modified xsi:type="dcterms:W3CDTF">2012-02-13T10:49:29Z</dcterms:modified>
</cp:coreProperties>
</file>