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E56F3-24C9-4184-A4E6-B0EA596266C2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CFB58-2FAE-440C-B225-344661BD86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CFB58-2FAE-440C-B225-344661BD86B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CFB58-2FAE-440C-B225-344661BD86BD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CFB58-2FAE-440C-B225-344661BD86B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CFB58-2FAE-440C-B225-344661BD86B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CFB58-2FAE-440C-B225-344661BD86B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CFB58-2FAE-440C-B225-344661BD86B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CFB58-2FAE-440C-B225-344661BD86B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CFB58-2FAE-440C-B225-344661BD86BD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CFB58-2FAE-440C-B225-344661BD86B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CFB58-2FAE-440C-B225-344661BD86BD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80BA2E-BD70-4CEB-B9E8-52D291984AA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DDF084-6E7D-4A35-BFF7-B5E859A06C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80BA2E-BD70-4CEB-B9E8-52D291984AA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DF084-6E7D-4A35-BFF7-B5E859A06C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80BA2E-BD70-4CEB-B9E8-52D291984AA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DF084-6E7D-4A35-BFF7-B5E859A06C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80BA2E-BD70-4CEB-B9E8-52D291984AA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DF084-6E7D-4A35-BFF7-B5E859A06C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80BA2E-BD70-4CEB-B9E8-52D291984AA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DF084-6E7D-4A35-BFF7-B5E859A06C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80BA2E-BD70-4CEB-B9E8-52D291984AA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DF084-6E7D-4A35-BFF7-B5E859A06C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80BA2E-BD70-4CEB-B9E8-52D291984AA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DF084-6E7D-4A35-BFF7-B5E859A06C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80BA2E-BD70-4CEB-B9E8-52D291984AA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DF084-6E7D-4A35-BFF7-B5E859A06C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80BA2E-BD70-4CEB-B9E8-52D291984AA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DF084-6E7D-4A35-BFF7-B5E859A06C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80BA2E-BD70-4CEB-B9E8-52D291984AA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DF084-6E7D-4A35-BFF7-B5E859A06C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80BA2E-BD70-4CEB-B9E8-52D291984AA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DDF084-6E7D-4A35-BFF7-B5E859A06C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80BA2E-BD70-4CEB-B9E8-52D291984AA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DDF084-6E7D-4A35-BFF7-B5E859A06C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829761"/>
          </a:xfrm>
        </p:spPr>
        <p:txBody>
          <a:bodyPr>
            <a:normAutofit/>
          </a:bodyPr>
          <a:lstStyle/>
          <a:p>
            <a:r>
              <a:rPr lang="en-US" sz="6600" dirty="0" smtClean="0"/>
              <a:t>Moving with </a:t>
            </a:r>
            <a:r>
              <a:rPr lang="en-US" sz="6600" dirty="0"/>
              <a:t>F</a:t>
            </a:r>
            <a:r>
              <a:rPr lang="en-US" sz="6600" dirty="0" smtClean="0"/>
              <a:t>orce</a:t>
            </a:r>
            <a:endParaRPr lang="en-US" sz="6600" dirty="0"/>
          </a:p>
        </p:txBody>
      </p:sp>
      <p:pic>
        <p:nvPicPr>
          <p:cNvPr id="21506" name="Picture 2" descr="Image result for friction examples in spor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438400"/>
            <a:ext cx="3048000" cy="22830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458200" cy="1947672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E</a:t>
            </a:r>
            <a:r>
              <a:rPr lang="en-US" b="1" dirty="0" smtClean="0">
                <a:solidFill>
                  <a:srgbClr val="00B0F0"/>
                </a:solidFill>
              </a:rPr>
              <a:t>. </a:t>
            </a:r>
            <a:r>
              <a:rPr lang="en-US" b="1" dirty="0" smtClean="0"/>
              <a:t>Friction</a:t>
            </a:r>
            <a:r>
              <a:rPr lang="en-US" dirty="0" smtClean="0"/>
              <a:t>– This is a force you get when two things _______. This force can slow things down or even make them stop moving.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there different kinds of forces?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19050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rub</a:t>
            </a:r>
            <a:endParaRPr lang="en-US" dirty="0"/>
          </a:p>
        </p:txBody>
      </p:sp>
      <p:sp>
        <p:nvSpPr>
          <p:cNvPr id="35842" name="AutoShape 2" descr="Image result for friction examples in spor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4" name="AutoShape 4" descr="Image result for friction examples in spor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ska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3048000"/>
            <a:ext cx="4405312" cy="2858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ike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05000" y="1119210"/>
            <a:ext cx="5562600" cy="573879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86836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What forces are being used in this image?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785872"/>
          </a:xfrm>
        </p:spPr>
        <p:txBody>
          <a:bodyPr/>
          <a:lstStyle/>
          <a:p>
            <a:r>
              <a:rPr lang="en-US" dirty="0" smtClean="0"/>
              <a:t>Every day you use force.</a:t>
            </a:r>
          </a:p>
          <a:p>
            <a:endParaRPr lang="en-US" dirty="0" smtClean="0"/>
          </a:p>
          <a:p>
            <a:r>
              <a:rPr lang="en-US" dirty="0" smtClean="0"/>
              <a:t>Forces makes things move.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force can be a push or pull.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Moving with Force</a:t>
            </a:r>
            <a:endParaRPr lang="en-US" dirty="0"/>
          </a:p>
        </p:txBody>
      </p:sp>
      <p:pic>
        <p:nvPicPr>
          <p:cNvPr id="4" name="Picture 3" descr="pus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3810000"/>
            <a:ext cx="4572000" cy="2875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557272"/>
          </a:xfrm>
        </p:spPr>
        <p:txBody>
          <a:bodyPr/>
          <a:lstStyle/>
          <a:p>
            <a:r>
              <a:rPr lang="en-US" dirty="0" smtClean="0"/>
              <a:t>Forces cause things to </a:t>
            </a:r>
            <a:r>
              <a:rPr lang="en-US" b="1" dirty="0" smtClean="0"/>
              <a:t>move</a:t>
            </a:r>
            <a:r>
              <a:rPr lang="en-US" dirty="0" smtClean="0"/>
              <a:t> and </a:t>
            </a:r>
            <a:r>
              <a:rPr lang="en-US" b="1" dirty="0" smtClean="0"/>
              <a:t>speed up.</a:t>
            </a:r>
          </a:p>
          <a:p>
            <a:endParaRPr lang="en-US" dirty="0" smtClean="0"/>
          </a:p>
          <a:p>
            <a:r>
              <a:rPr lang="en-US" dirty="0" smtClean="0"/>
              <a:t>Forces make things </a:t>
            </a:r>
            <a:r>
              <a:rPr lang="en-US" b="1" dirty="0" smtClean="0"/>
              <a:t>slow down </a:t>
            </a:r>
            <a:r>
              <a:rPr lang="en-US" dirty="0" smtClean="0"/>
              <a:t>and </a:t>
            </a:r>
            <a:r>
              <a:rPr lang="en-US" b="1" dirty="0" smtClean="0"/>
              <a:t>stop.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Forces makes things </a:t>
            </a:r>
            <a:r>
              <a:rPr lang="en-US" b="1" dirty="0" smtClean="0"/>
              <a:t>change direction.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forces do?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44196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4"/>
                </a:solidFill>
              </a:rPr>
              <a:t>Summarize what forces can do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ail-boat-animated-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791200" y="228600"/>
            <a:ext cx="3138311" cy="2438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Think about a sailboat.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95400"/>
            <a:ext cx="548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force such as the wind, can move objects in different ways. Wind can make objects </a:t>
            </a:r>
            <a:r>
              <a:rPr lang="en-US" sz="2400" b="1" dirty="0" smtClean="0"/>
              <a:t>speed up</a:t>
            </a:r>
            <a:r>
              <a:rPr lang="en-US" sz="2400" dirty="0" smtClean="0"/>
              <a:t>, </a:t>
            </a:r>
            <a:r>
              <a:rPr lang="en-US" sz="2400" b="1" dirty="0" smtClean="0"/>
              <a:t>slow down</a:t>
            </a:r>
            <a:r>
              <a:rPr lang="en-US" sz="2400" dirty="0" smtClean="0"/>
              <a:t>, </a:t>
            </a:r>
            <a:r>
              <a:rPr lang="en-US" sz="2400" b="1" dirty="0" smtClean="0"/>
              <a:t>change direction </a:t>
            </a:r>
            <a:r>
              <a:rPr lang="en-US" sz="2400" dirty="0" smtClean="0"/>
              <a:t>or</a:t>
            </a:r>
            <a:r>
              <a:rPr lang="en-US" sz="2400" b="1" dirty="0" smtClean="0"/>
              <a:t> stop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33400" y="3200400"/>
            <a:ext cx="8458200" cy="278587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 the wind blows strongly,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sailboat _______.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wind stops blowing, the sailboat _____ ____ or ______.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wind blows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from a different direction, the sailboat __________   __________.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43800" y="32004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moves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15200" y="3886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slows down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4267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stops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5410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67200" y="5410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947672"/>
          </a:xfrm>
        </p:spPr>
        <p:txBody>
          <a:bodyPr/>
          <a:lstStyle/>
          <a:p>
            <a:pPr marL="624078" indent="-514350">
              <a:buFont typeface="+mj-lt"/>
              <a:buAutoNum type="alphaUcPeriod"/>
            </a:pPr>
            <a:r>
              <a:rPr lang="en-US" b="1" dirty="0" smtClean="0"/>
              <a:t>Body or Mechanical Forces </a:t>
            </a:r>
            <a:r>
              <a:rPr lang="en-US" dirty="0" smtClean="0"/>
              <a:t>– The _________ in your body provide the force </a:t>
            </a:r>
            <a:r>
              <a:rPr lang="en-US" b="1" dirty="0" smtClean="0"/>
              <a:t>to push or pull </a:t>
            </a:r>
            <a:r>
              <a:rPr lang="en-US" dirty="0" smtClean="0"/>
              <a:t>things. For example, your muscles provide the force to move a bike.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there different kinds of forces?</a:t>
            </a:r>
            <a:endParaRPr lang="en-US" dirty="0"/>
          </a:p>
        </p:txBody>
      </p:sp>
      <p:pic>
        <p:nvPicPr>
          <p:cNvPr id="4" name="Picture 3" descr="ri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3276600"/>
            <a:ext cx="3352800" cy="31641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934200" y="15240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muscles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947672"/>
          </a:xfrm>
        </p:spPr>
        <p:txBody>
          <a:bodyPr/>
          <a:lstStyle/>
          <a:p>
            <a:pPr marL="624078" indent="-51435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B. </a:t>
            </a:r>
            <a:r>
              <a:rPr lang="en-US" b="1" dirty="0" smtClean="0"/>
              <a:t>Wind Force </a:t>
            </a:r>
            <a:r>
              <a:rPr lang="en-US" dirty="0" smtClean="0"/>
              <a:t>– Wind is a  _________. It can push the sail of a sailboat that then pushes the sailboat through the water.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there different kinds of forces?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15240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force</a:t>
            </a:r>
            <a:endParaRPr lang="en-US" dirty="0"/>
          </a:p>
        </p:txBody>
      </p:sp>
      <p:pic>
        <p:nvPicPr>
          <p:cNvPr id="6" name="Picture 5" descr="sai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2895599"/>
            <a:ext cx="2438400" cy="32261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2938271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C</a:t>
            </a:r>
            <a:r>
              <a:rPr lang="en-US" b="1" dirty="0" smtClean="0">
                <a:solidFill>
                  <a:srgbClr val="00B0F0"/>
                </a:solidFill>
              </a:rPr>
              <a:t>. </a:t>
            </a:r>
            <a:r>
              <a:rPr lang="en-US" b="1" dirty="0" smtClean="0"/>
              <a:t>The Force of Gravity </a:t>
            </a:r>
            <a:r>
              <a:rPr lang="en-US" dirty="0" smtClean="0"/>
              <a:t>– This force acts on your ______ all of the time. Gravity is the force that keeps you on the surface of the _______. It is the force that pulls everything towards the center of the earth. So if you jump, gravity pulls you back to the ground.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there different kinds of forces?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19050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27432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arth</a:t>
            </a:r>
            <a:endParaRPr lang="en-US" dirty="0"/>
          </a:p>
        </p:txBody>
      </p:sp>
      <p:pic>
        <p:nvPicPr>
          <p:cNvPr id="1026" name="Picture 2" descr="Image result for child jump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191000"/>
            <a:ext cx="2362200" cy="26050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458200" cy="1947672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D</a:t>
            </a:r>
            <a:r>
              <a:rPr lang="en-US" b="1" dirty="0" smtClean="0">
                <a:solidFill>
                  <a:srgbClr val="00B0F0"/>
                </a:solidFill>
              </a:rPr>
              <a:t>. </a:t>
            </a:r>
            <a:r>
              <a:rPr lang="en-US" b="1" dirty="0" smtClean="0"/>
              <a:t>Magnetic Force </a:t>
            </a:r>
            <a:r>
              <a:rPr lang="en-US" dirty="0" smtClean="0"/>
              <a:t>– This force is created by a _________. A magnet makes a force that can push or pull against another magnet or some types of metal, without even touching it.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there different kinds of forces?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19050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magnet</a:t>
            </a:r>
            <a:endParaRPr lang="en-US" dirty="0"/>
          </a:p>
        </p:txBody>
      </p:sp>
      <p:pic>
        <p:nvPicPr>
          <p:cNvPr id="33794" name="Picture 2" descr="Image result for magn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429000"/>
            <a:ext cx="4800600" cy="2880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</TotalTime>
  <Words>373</Words>
  <Application>Microsoft Office PowerPoint</Application>
  <PresentationFormat>On-screen Show (4:3)</PresentationFormat>
  <Paragraphs>53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Moving with Force</vt:lpstr>
      <vt:lpstr>What forces are being used in this image?</vt:lpstr>
      <vt:lpstr>Moving with Force</vt:lpstr>
      <vt:lpstr>What can forces do?</vt:lpstr>
      <vt:lpstr>Think about a sailboat.</vt:lpstr>
      <vt:lpstr>Are there different kinds of forces?</vt:lpstr>
      <vt:lpstr>Are there different kinds of forces?</vt:lpstr>
      <vt:lpstr>Are there different kinds of forces?</vt:lpstr>
      <vt:lpstr>Are there different kinds of forces?</vt:lpstr>
      <vt:lpstr>Are there different kinds of forces?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with Force</dc:title>
  <dc:creator>acer 2011</dc:creator>
  <cp:lastModifiedBy>acer 2011</cp:lastModifiedBy>
  <cp:revision>3</cp:revision>
  <dcterms:created xsi:type="dcterms:W3CDTF">2016-02-22T09:29:24Z</dcterms:created>
  <dcterms:modified xsi:type="dcterms:W3CDTF">2016-02-22T10:57:14Z</dcterms:modified>
</cp:coreProperties>
</file>