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16"/>
  </p:handoutMasterIdLst>
  <p:sldIdLst>
    <p:sldId id="256" r:id="rId2"/>
    <p:sldId id="259" r:id="rId3"/>
    <p:sldId id="258" r:id="rId4"/>
    <p:sldId id="260" r:id="rId5"/>
    <p:sldId id="257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7023100" cy="93091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10" d="100"/>
          <a:sy n="110" d="100"/>
        </p:scale>
        <p:origin x="-105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4" tIns="46662" rIns="93324" bIns="46662" numCol="1" anchor="t" anchorCtr="0" compatLnSpc="1">
            <a:prstTxWarp prst="textNoShape">
              <a:avLst/>
            </a:prstTxWarp>
          </a:bodyPr>
          <a:lstStyle>
            <a:lvl1pPr defTabSz="466725">
              <a:defRPr sz="1200">
                <a:latin typeface="Calibri" pitchFamily="34" charset="0"/>
              </a:defRPr>
            </a:lvl1pPr>
          </a:lstStyle>
          <a:p>
            <a:endParaRPr lang="en-CA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8275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4" tIns="46662" rIns="93324" bIns="46662" numCol="1" anchor="t" anchorCtr="0" compatLnSpc="1">
            <a:prstTxWarp prst="textNoShape">
              <a:avLst/>
            </a:prstTxWarp>
          </a:bodyPr>
          <a:lstStyle>
            <a:lvl1pPr algn="r" defTabSz="466725">
              <a:defRPr sz="1200">
                <a:latin typeface="Calibri" pitchFamily="34" charset="0"/>
              </a:defRPr>
            </a:lvl1pPr>
          </a:lstStyle>
          <a:p>
            <a:fld id="{C9B862D0-AC80-480D-AD17-2FF5C95973FA}" type="datetimeFigureOut">
              <a:rPr lang="en-CA"/>
              <a:pPr/>
              <a:t>07/09/2015</a:t>
            </a:fld>
            <a:endParaRPr lang="en-CA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4" tIns="46662" rIns="93324" bIns="46662" numCol="1" anchor="b" anchorCtr="0" compatLnSpc="1">
            <a:prstTxWarp prst="textNoShape">
              <a:avLst/>
            </a:prstTxWarp>
          </a:bodyPr>
          <a:lstStyle>
            <a:lvl1pPr defTabSz="466725">
              <a:defRPr sz="1200">
                <a:latin typeface="Calibri" pitchFamily="34" charset="0"/>
              </a:defRPr>
            </a:lvl1pPr>
          </a:lstStyle>
          <a:p>
            <a:endParaRPr lang="en-CA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8275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4" tIns="46662" rIns="93324" bIns="46662" numCol="1" anchor="b" anchorCtr="0" compatLnSpc="1">
            <a:prstTxWarp prst="textNoShape">
              <a:avLst/>
            </a:prstTxWarp>
          </a:bodyPr>
          <a:lstStyle>
            <a:lvl1pPr algn="r" defTabSz="466725">
              <a:defRPr sz="1200">
                <a:latin typeface="Calibri" pitchFamily="34" charset="0"/>
              </a:defRPr>
            </a:lvl1pPr>
          </a:lstStyle>
          <a:p>
            <a:fld id="{D5A1F239-03E9-4900-ADB7-3F16317E7958}" type="slidenum">
              <a:rPr lang="en-CA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2ED972-783C-4149-8824-F12DBACF807D}" type="datetimeFigureOut">
              <a:rPr lang="en-US"/>
              <a:pPr>
                <a:defRPr/>
              </a:pPr>
              <a:t>9/7/2015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6ED912-1A12-42E4-B5E5-FE4673365F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13DD58-C4BF-4224-99E7-4B04C8BAC8BB}" type="datetimeFigureOut">
              <a:rPr lang="en-US"/>
              <a:pPr>
                <a:defRPr/>
              </a:pPr>
              <a:t>9/7/2015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D73512-DBF8-42C5-BCE2-2A9326E774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BB70AD-25BC-4296-942E-CF569C8FEA85}" type="datetimeFigureOut">
              <a:rPr lang="en-US"/>
              <a:pPr>
                <a:defRPr/>
              </a:pPr>
              <a:t>9/7/2015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D35A00-89C3-48BE-99B5-020F431CA8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66FE92-3042-40DF-A703-719F178A402E}" type="datetimeFigureOut">
              <a:rPr lang="en-US"/>
              <a:pPr>
                <a:defRPr/>
              </a:pPr>
              <a:t>9/7/2015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F73F16-45F1-40C8-B895-24C02D82E2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2E3F59-6328-4577-8401-454AE6C419ED}" type="datetimeFigureOut">
              <a:rPr lang="en-US"/>
              <a:pPr>
                <a:defRPr/>
              </a:pPr>
              <a:t>9/7/2015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CFC177-1D91-4C0A-AA90-EF08D58DD0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E2DC40-9390-43E8-8F72-68431C7A72F4}" type="datetimeFigureOut">
              <a:rPr lang="en-US"/>
              <a:pPr>
                <a:defRPr/>
              </a:pPr>
              <a:t>9/7/2015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81D898-DBC3-49DF-9AB1-C0FA92C8BA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E3ADAC-167A-42A2-87CE-0A9E44BC6158}" type="datetimeFigureOut">
              <a:rPr lang="en-US"/>
              <a:pPr>
                <a:defRPr/>
              </a:pPr>
              <a:t>9/7/2015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273057-3D0B-4E67-B0C9-A7D4038D68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C06A1F-C4A4-49C1-8639-171D7CFB068E}" type="datetimeFigureOut">
              <a:rPr lang="en-US"/>
              <a:pPr>
                <a:defRPr/>
              </a:pPr>
              <a:t>9/7/2015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0F56A8-F489-4C2A-9AD1-6D102CBE85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E76237-0A3F-448C-8E7D-515D2804CE94}" type="datetimeFigureOut">
              <a:rPr lang="en-US"/>
              <a:pPr>
                <a:defRPr/>
              </a:pPr>
              <a:t>9/7/2015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5665A-E62D-4FBE-AF68-162F8135FD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D758CB-6989-40E8-A152-C1CD194D6431}" type="datetimeFigureOut">
              <a:rPr lang="en-US"/>
              <a:pPr>
                <a:defRPr/>
              </a:pPr>
              <a:t>9/7/2015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B53ADA-172E-48B8-97FD-85F13BAE2A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EC3146-55EA-4FCD-A400-F04693772C44}" type="datetimeFigureOut">
              <a:rPr lang="en-US"/>
              <a:pPr>
                <a:defRPr/>
              </a:pPr>
              <a:t>9/7/2015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ED8FE4-C2FB-46A9-B367-50E94337BA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CA" smtClean="0"/>
              <a:t>Click to edit Master title style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4B548F2-55B1-49D5-884D-4873F6658D49}" type="datetimeFigureOut">
              <a:rPr lang="en-US"/>
              <a:pPr>
                <a:defRPr/>
              </a:pPr>
              <a:t>9/7/2015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968E3F7-F0B2-44BF-B92E-B938047234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/>
          <p:cNvSpPr/>
          <p:nvPr/>
        </p:nvSpPr>
        <p:spPr>
          <a:xfrm>
            <a:off x="1304925" y="1458913"/>
            <a:ext cx="6178550" cy="3482975"/>
          </a:xfrm>
          <a:prstGeom prst="cloud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314" name="Title 4"/>
          <p:cNvSpPr>
            <a:spLocks noGrp="1"/>
          </p:cNvSpPr>
          <p:nvPr>
            <p:ph type="ctrTitle"/>
          </p:nvPr>
        </p:nvSpPr>
        <p:spPr>
          <a:xfrm>
            <a:off x="446088" y="2370138"/>
            <a:ext cx="7772400" cy="1470025"/>
          </a:xfrm>
        </p:spPr>
        <p:txBody>
          <a:bodyPr/>
          <a:lstStyle/>
          <a:p>
            <a:r>
              <a:rPr lang="en-US" sz="5400" smtClean="0">
                <a:latin typeface="Chalkduster"/>
                <a:ea typeface="Chalkduster"/>
                <a:cs typeface="Chalkduster"/>
              </a:rPr>
              <a:t>Clouds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#4</a:t>
            </a:r>
          </a:p>
        </p:txBody>
      </p:sp>
      <p:pic>
        <p:nvPicPr>
          <p:cNvPr id="22530" name="Content Placeholder 3" descr="cirrus 1"/>
          <p:cNvPicPr>
            <a:picLocks noGrp="1" noChangeAspect="1"/>
          </p:cNvPicPr>
          <p:nvPr>
            <p:ph idx="1"/>
          </p:nvPr>
        </p:nvPicPr>
        <p:blipFill>
          <a:blip r:embed="rId2"/>
          <a:srcRect t="11491" b="11491"/>
          <a:stretch>
            <a:fillRect/>
          </a:stretch>
        </p:blipFill>
        <p:spPr/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#5</a:t>
            </a:r>
          </a:p>
        </p:txBody>
      </p:sp>
      <p:pic>
        <p:nvPicPr>
          <p:cNvPr id="23554" name="Content Placeholder 3" descr="cumulus clouds 1"/>
          <p:cNvPicPr>
            <a:picLocks noGrp="1" noChangeAspect="1"/>
          </p:cNvPicPr>
          <p:nvPr>
            <p:ph idx="1"/>
          </p:nvPr>
        </p:nvPicPr>
        <p:blipFill>
          <a:blip r:embed="rId2"/>
          <a:srcRect t="13345" b="13345"/>
          <a:stretch>
            <a:fillRect/>
          </a:stretch>
        </p:blipFill>
        <p:spPr/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#6</a:t>
            </a:r>
          </a:p>
        </p:txBody>
      </p:sp>
      <p:pic>
        <p:nvPicPr>
          <p:cNvPr id="24578" name="Content Placeholder 5" descr="400px-Cumulonimbus 2"/>
          <p:cNvPicPr>
            <a:picLocks noGrp="1" noChangeAspect="1"/>
          </p:cNvPicPr>
          <p:nvPr>
            <p:ph idx="1"/>
          </p:nvPr>
        </p:nvPicPr>
        <p:blipFill>
          <a:blip r:embed="rId2"/>
          <a:srcRect t="8493" b="8493"/>
          <a:stretch>
            <a:fillRect/>
          </a:stretch>
        </p:blipFill>
        <p:spPr/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#7</a:t>
            </a:r>
          </a:p>
        </p:txBody>
      </p:sp>
      <p:pic>
        <p:nvPicPr>
          <p:cNvPr id="25602" name="Content Placeholder 3" descr="status 1"/>
          <p:cNvPicPr>
            <a:picLocks noGrp="1" noChangeAspect="1"/>
          </p:cNvPicPr>
          <p:nvPr>
            <p:ph idx="1"/>
          </p:nvPr>
        </p:nvPicPr>
        <p:blipFill>
          <a:blip r:embed="rId2"/>
          <a:srcRect t="8804" b="8804"/>
          <a:stretch>
            <a:fillRect/>
          </a:stretch>
        </p:blipFill>
        <p:spPr/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#8</a:t>
            </a:r>
          </a:p>
        </p:txBody>
      </p:sp>
      <p:pic>
        <p:nvPicPr>
          <p:cNvPr id="26626" name="Content Placeholder 3" descr="cumulus 1"/>
          <p:cNvPicPr>
            <a:picLocks noGrp="1" noChangeAspect="1"/>
          </p:cNvPicPr>
          <p:nvPr>
            <p:ph idx="1"/>
          </p:nvPr>
        </p:nvPicPr>
        <p:blipFill>
          <a:blip r:embed="rId2"/>
          <a:srcRect t="13336" b="13336"/>
          <a:stretch>
            <a:fillRect/>
          </a:stretch>
        </p:blipFill>
        <p:spPr/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Stratus Clouds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1138" y="1600200"/>
            <a:ext cx="8731250" cy="4525963"/>
          </a:xfrm>
        </p:spPr>
        <p:txBody>
          <a:bodyPr>
            <a:normAutofit/>
          </a:bodyPr>
          <a:lstStyle/>
          <a:p>
            <a:r>
              <a:rPr lang="en-US" sz="2800" smtClean="0"/>
              <a:t>They are grayish clouds that are low in the sky. They almost look like a blanket covering thy sky – like fog. </a:t>
            </a:r>
          </a:p>
          <a:p>
            <a:endParaRPr lang="en-US" sz="1800" smtClean="0"/>
          </a:p>
          <a:p>
            <a:r>
              <a:rPr lang="en-US" sz="2800" b="1" smtClean="0"/>
              <a:t>Associated weather:</a:t>
            </a:r>
            <a:r>
              <a:rPr lang="en-US" sz="2800" smtClean="0"/>
              <a:t>  overcast, sometimes drizzling, fog</a:t>
            </a:r>
          </a:p>
          <a:p>
            <a:pPr>
              <a:buFont typeface="Arial" charset="0"/>
              <a:buNone/>
            </a:pPr>
            <a:endParaRPr lang="en-US" smtClean="0"/>
          </a:p>
          <a:p>
            <a:pPr>
              <a:buFont typeface="Arial" charset="0"/>
              <a:buNone/>
            </a:pPr>
            <a:endParaRPr lang="en-US" smtClean="0"/>
          </a:p>
        </p:txBody>
      </p:sp>
      <p:pic>
        <p:nvPicPr>
          <p:cNvPr id="17411" name="Picture 3" descr="stratus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88" y="3543300"/>
            <a:ext cx="4262437" cy="313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Cumulus Clouds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Cumulus clouds are puffy clouds found in the middle of the sky that look like puffs of cotton.</a:t>
            </a:r>
          </a:p>
          <a:p>
            <a:pPr>
              <a:buFont typeface="Arial" charset="0"/>
              <a:buNone/>
            </a:pPr>
            <a:endParaRPr lang="en-US" sz="900" smtClean="0"/>
          </a:p>
          <a:p>
            <a:r>
              <a:rPr lang="en-US" b="1" smtClean="0"/>
              <a:t>Associated weather:  </a:t>
            </a:r>
            <a:r>
              <a:rPr lang="en-US" smtClean="0"/>
              <a:t>clearing weather,</a:t>
            </a:r>
            <a:r>
              <a:rPr lang="en-US" b="1" smtClean="0"/>
              <a:t> </a:t>
            </a:r>
            <a:r>
              <a:rPr lang="en-US" smtClean="0"/>
              <a:t>fair or pleasant</a:t>
            </a:r>
          </a:p>
          <a:p>
            <a:pPr>
              <a:buFont typeface="Arial" charset="0"/>
              <a:buNone/>
            </a:pPr>
            <a:endParaRPr lang="en-US" smtClean="0"/>
          </a:p>
        </p:txBody>
      </p:sp>
      <p:pic>
        <p:nvPicPr>
          <p:cNvPr id="15363" name="Picture 3" descr="cumulus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62388" y="3756025"/>
            <a:ext cx="4279900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TextBox 4"/>
          <p:cNvSpPr txBox="1">
            <a:spLocks noChangeArrowheads="1"/>
          </p:cNvSpPr>
          <p:nvPr/>
        </p:nvSpPr>
        <p:spPr bwMode="auto">
          <a:xfrm>
            <a:off x="457200" y="4032250"/>
            <a:ext cx="2855913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latin typeface="Calibri" pitchFamily="34" charset="0"/>
              </a:rPr>
              <a:t>Interesting Fact:</a:t>
            </a:r>
          </a:p>
          <a:p>
            <a:r>
              <a:rPr lang="en-US" sz="2000">
                <a:latin typeface="Calibri" pitchFamily="34" charset="0"/>
              </a:rPr>
              <a:t>These clouds grow upward and they can develop into giant cumulonimbus clouds, which are thunderstorm clouds.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Cumulonimbus</a:t>
            </a:r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Cumulonimbus clouds are thunderstorm clouds. They grow dark, large, and tall. </a:t>
            </a:r>
          </a:p>
          <a:p>
            <a:endParaRPr lang="en-US" sz="1100" smtClean="0"/>
          </a:p>
          <a:p>
            <a:r>
              <a:rPr lang="en-US" b="1" smtClean="0"/>
              <a:t>Associated weather:  </a:t>
            </a:r>
            <a:r>
              <a:rPr lang="en-US" smtClean="0"/>
              <a:t>heavy rain, snow, hail, thunder, lightning </a:t>
            </a:r>
          </a:p>
        </p:txBody>
      </p:sp>
      <p:pic>
        <p:nvPicPr>
          <p:cNvPr id="16387" name="Picture 3" descr="cumulonimbus5_small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4925" y="3973513"/>
            <a:ext cx="3884613" cy="273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Cirrus Clouds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440738" cy="4525962"/>
          </a:xfrm>
        </p:spPr>
        <p:txBody>
          <a:bodyPr>
            <a:normAutofit/>
          </a:bodyPr>
          <a:lstStyle/>
          <a:p>
            <a:r>
              <a:rPr lang="en-US" sz="2800" smtClean="0"/>
              <a:t>Cirrus clouds are found very high up in the sky.</a:t>
            </a:r>
          </a:p>
          <a:p>
            <a:endParaRPr lang="en-US" sz="1000" smtClean="0"/>
          </a:p>
          <a:p>
            <a:r>
              <a:rPr lang="en-US" sz="2800" smtClean="0"/>
              <a:t>They are thin and wispy clouds.</a:t>
            </a:r>
          </a:p>
          <a:p>
            <a:pPr>
              <a:buFont typeface="Arial" charset="0"/>
              <a:buNone/>
            </a:pPr>
            <a:endParaRPr lang="en-US" sz="1400" smtClean="0"/>
          </a:p>
          <a:p>
            <a:r>
              <a:rPr lang="en-US" sz="2800" b="1" smtClean="0"/>
              <a:t>Associated weather:  </a:t>
            </a:r>
            <a:r>
              <a:rPr lang="en-US" sz="2800" smtClean="0"/>
              <a:t>fair or pleasant, first sign of an approaching storm</a:t>
            </a:r>
          </a:p>
          <a:p>
            <a:pPr lvl="4"/>
            <a:endParaRPr lang="en-US" sz="600" smtClean="0"/>
          </a:p>
          <a:p>
            <a:pPr>
              <a:buFont typeface="Arial" charset="0"/>
              <a:buNone/>
            </a:pPr>
            <a:endParaRPr lang="en-US" sz="900" smtClean="0"/>
          </a:p>
        </p:txBody>
      </p:sp>
      <p:pic>
        <p:nvPicPr>
          <p:cNvPr id="14339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91013" y="3803650"/>
            <a:ext cx="3867150" cy="290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TextBox 5"/>
          <p:cNvSpPr txBox="1">
            <a:spLocks noChangeArrowheads="1"/>
          </p:cNvSpPr>
          <p:nvPr/>
        </p:nvSpPr>
        <p:spPr bwMode="auto">
          <a:xfrm>
            <a:off x="703263" y="4152900"/>
            <a:ext cx="2728912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Calibri" pitchFamily="34" charset="0"/>
              </a:rPr>
              <a:t>Interesting fact:</a:t>
            </a:r>
          </a:p>
          <a:p>
            <a:r>
              <a:rPr lang="en-US">
                <a:latin typeface="Calibri" pitchFamily="34" charset="0"/>
              </a:rPr>
              <a:t>These clouds indicate there will be a change in the weather in the next 24 hours.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8388"/>
            <a:ext cx="8229600" cy="4525962"/>
          </a:xfrm>
        </p:spPr>
        <p:txBody>
          <a:bodyPr rtlCol="0">
            <a:normAutofit/>
          </a:bodyPr>
          <a:lstStyle/>
          <a:p>
            <a:pPr marL="0" indent="0" algn="ctr" fontAlgn="auto">
              <a:spcAft>
                <a:spcPts val="0"/>
              </a:spcAft>
              <a:buFont typeface="Arial"/>
              <a:buNone/>
              <a:defRPr/>
            </a:pPr>
            <a:r>
              <a:rPr lang="en-US" sz="4000" b="1" dirty="0" smtClean="0"/>
              <a:t>Your turn!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endParaRPr lang="en-US" dirty="0"/>
          </a:p>
          <a:p>
            <a:pPr marL="514350" indent="-514350" fontAlgn="auto">
              <a:spcAft>
                <a:spcPts val="0"/>
              </a:spcAft>
              <a:buFont typeface="Arial"/>
              <a:buAutoNum type="arabicParenR"/>
              <a:defRPr/>
            </a:pPr>
            <a:r>
              <a:rPr lang="en-US" dirty="0" smtClean="0"/>
              <a:t>Name each cloud.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endParaRPr lang="en-US" dirty="0" smtClean="0"/>
          </a:p>
          <a:p>
            <a:pPr marL="514350" indent="-514350" fontAlgn="auto">
              <a:spcAft>
                <a:spcPts val="0"/>
              </a:spcAft>
              <a:buFont typeface="Arial"/>
              <a:buAutoNum type="arabicParenR"/>
              <a:defRPr/>
            </a:pPr>
            <a:r>
              <a:rPr lang="en-US" dirty="0" smtClean="0"/>
              <a:t>Record the type of weather associated with each cloud. </a:t>
            </a:r>
          </a:p>
          <a:p>
            <a:pPr marL="514350" indent="-514350" fontAlgn="auto">
              <a:spcAft>
                <a:spcPts val="0"/>
              </a:spcAft>
              <a:buFont typeface="Arial"/>
              <a:buAutoNum type="arabicParenR"/>
              <a:defRPr/>
            </a:pPr>
            <a:endParaRPr lang="en-US" dirty="0" smtClean="0"/>
          </a:p>
          <a:p>
            <a:pPr marL="514350" indent="-514350" fontAlgn="auto">
              <a:spcAft>
                <a:spcPts val="0"/>
              </a:spcAft>
              <a:buFont typeface="Arial"/>
              <a:buAutoNum type="arabicParenR"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#1</a:t>
            </a:r>
          </a:p>
        </p:txBody>
      </p:sp>
      <p:pic>
        <p:nvPicPr>
          <p:cNvPr id="19458" name="Content Placeholder 3" descr="cirrus 1"/>
          <p:cNvPicPr>
            <a:picLocks noGrp="1" noChangeAspect="1"/>
          </p:cNvPicPr>
          <p:nvPr>
            <p:ph idx="1"/>
          </p:nvPr>
        </p:nvPicPr>
        <p:blipFill>
          <a:blip r:embed="rId2"/>
          <a:srcRect t="13498" b="13498"/>
          <a:stretch>
            <a:fillRect/>
          </a:stretch>
        </p:blipFill>
        <p:spPr/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#2</a:t>
            </a:r>
          </a:p>
        </p:txBody>
      </p:sp>
      <p:pic>
        <p:nvPicPr>
          <p:cNvPr id="20482" name="Content Placeholder 3" descr="stratus 1"/>
          <p:cNvPicPr>
            <a:picLocks noGrp="1" noChangeAspect="1"/>
          </p:cNvPicPr>
          <p:nvPr>
            <p:ph idx="1"/>
          </p:nvPr>
        </p:nvPicPr>
        <p:blipFill>
          <a:blip r:embed="rId2"/>
          <a:srcRect t="13336" b="13336"/>
          <a:stretch>
            <a:fillRect/>
          </a:stretch>
        </p:blipFill>
        <p:spPr/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#3</a:t>
            </a:r>
          </a:p>
        </p:txBody>
      </p:sp>
      <p:pic>
        <p:nvPicPr>
          <p:cNvPr id="21506" name="Content Placeholder 3" descr="cumulonimbus 1"/>
          <p:cNvPicPr>
            <a:picLocks noGrp="1" noChangeAspect="1"/>
          </p:cNvPicPr>
          <p:nvPr>
            <p:ph idx="1"/>
          </p:nvPr>
        </p:nvPicPr>
        <p:blipFill>
          <a:blip r:embed="rId2"/>
          <a:srcRect t="6772" b="6772"/>
          <a:stretch>
            <a:fillRect/>
          </a:stretch>
        </p:blipFill>
        <p:spPr/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</TotalTime>
  <Words>202</Words>
  <Application>Microsoft Office PowerPoint</Application>
  <PresentationFormat>On-screen Show (4:3)</PresentationFormat>
  <Paragraphs>36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Clouds</vt:lpstr>
      <vt:lpstr>Stratus Clouds</vt:lpstr>
      <vt:lpstr>Cumulus Clouds</vt:lpstr>
      <vt:lpstr>Cumulonimbus</vt:lpstr>
      <vt:lpstr>Cirrus Clouds</vt:lpstr>
      <vt:lpstr>Slide 6</vt:lpstr>
      <vt:lpstr>#1</vt:lpstr>
      <vt:lpstr>#2</vt:lpstr>
      <vt:lpstr>#3</vt:lpstr>
      <vt:lpstr>#4</vt:lpstr>
      <vt:lpstr>#5</vt:lpstr>
      <vt:lpstr>#6</vt:lpstr>
      <vt:lpstr>#7</vt:lpstr>
      <vt:lpstr>#8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Clouds</dc:title>
  <dc:creator>apple</dc:creator>
  <cp:lastModifiedBy>Dads Main</cp:lastModifiedBy>
  <cp:revision>13</cp:revision>
  <dcterms:created xsi:type="dcterms:W3CDTF">2015-06-07T23:16:39Z</dcterms:created>
  <dcterms:modified xsi:type="dcterms:W3CDTF">2015-09-08T00:12:21Z</dcterms:modified>
</cp:coreProperties>
</file>