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6" r:id="rId4"/>
    <p:sldId id="261" r:id="rId5"/>
    <p:sldId id="262" r:id="rId6"/>
    <p:sldId id="267" r:id="rId7"/>
    <p:sldId id="265" r:id="rId8"/>
    <p:sldId id="268" r:id="rId9"/>
    <p:sldId id="257" r:id="rId10"/>
    <p:sldId id="264" r:id="rId11"/>
    <p:sldId id="269" r:id="rId12"/>
    <p:sldId id="258" r:id="rId13"/>
    <p:sldId id="270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800102"/>
            <a:ext cx="8689976" cy="1308098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omic Sans MS" panose="030F0702030302020204" pitchFamily="66" charset="0"/>
              </a:rPr>
              <a:t>Capacity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247900"/>
            <a:ext cx="8689976" cy="137159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Personal </a:t>
            </a:r>
            <a:r>
              <a:rPr lang="en-US" sz="4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Referents</a:t>
            </a:r>
            <a:endParaRPr lang="en-US" sz="4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304" y="3289298"/>
            <a:ext cx="4082146" cy="2286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39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Juice glass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593639"/>
            <a:ext cx="3251826" cy="884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Millilitres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glass holds ~ 230 millilitres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329" y="1728553"/>
            <a:ext cx="2847333" cy="26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1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Olympic-sized Pool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38074" y="4657139"/>
            <a:ext cx="1905626" cy="884107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0973" y="5677844"/>
            <a:ext cx="9652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An Olympic pool holds  2 500 000 litres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7" b="7450"/>
          <a:stretch/>
        </p:blipFill>
        <p:spPr>
          <a:xfrm>
            <a:off x="3644900" y="1483683"/>
            <a:ext cx="4084146" cy="303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62571"/>
            <a:ext cx="3506451" cy="12573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Task 1:</a:t>
            </a:r>
            <a:endParaRPr lang="en-US" sz="4800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60692"/>
            <a:ext cx="7950826" cy="489730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A jug holds 1.5 l</a:t>
            </a:r>
          </a:p>
          <a:p>
            <a:pPr marL="0" indent="0">
              <a:buNone/>
            </a:pPr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Is the jug large enough to make a jug of orange juice, if you must mix 355 mL can of orange juice concentrate with three full cans of water?</a:t>
            </a:r>
          </a:p>
          <a:p>
            <a:pPr marL="0" indent="0">
              <a:buNone/>
            </a:pPr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Explain your thinking. 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050" y="221750"/>
            <a:ext cx="2835921" cy="27488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409699"/>
            <a:ext cx="1346199" cy="1346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50" y="2133599"/>
            <a:ext cx="1384299" cy="1384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500" y="2970603"/>
            <a:ext cx="1309296" cy="130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62571"/>
            <a:ext cx="3506451" cy="12573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Task 2:</a:t>
            </a:r>
            <a:endParaRPr lang="en-US" sz="4800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9092"/>
            <a:ext cx="7353926" cy="419880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This milk carton holds 1 L. </a:t>
            </a:r>
          </a:p>
          <a:p>
            <a:pPr marL="0" indent="0">
              <a:buNone/>
            </a:pPr>
            <a:endParaRPr lang="en-US" sz="1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How could you use a 1 L milk carton to estimate 750 mL of water?</a:t>
            </a:r>
          </a:p>
          <a:p>
            <a:pPr marL="0" indent="0">
              <a:buNone/>
            </a:pPr>
            <a:endParaRPr lang="en-US" sz="1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Explain your thinking. 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8" t="-1" r="14483" b="-2081"/>
          <a:stretch/>
        </p:blipFill>
        <p:spPr>
          <a:xfrm>
            <a:off x="8547100" y="1415019"/>
            <a:ext cx="3327400" cy="36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Nice work!</a:t>
            </a:r>
            <a:endParaRPr lang="en-US" sz="4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2389510"/>
            <a:ext cx="3403599" cy="27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Water bottle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79486" y="4674093"/>
            <a:ext cx="5918513" cy="884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Millilitres or litres?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Exactly one </a:t>
            </a:r>
            <a:r>
              <a:rPr lang="en-US" sz="3600" dirty="0" err="1" smtClean="0"/>
              <a:t>litre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48" y="1655757"/>
            <a:ext cx="2873292" cy="287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91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Water cooler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801586"/>
            <a:ext cx="3251826" cy="884107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04950" y="5685693"/>
            <a:ext cx="92583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mug holds ~ 19 litres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615987"/>
            <a:ext cx="2925762" cy="29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Coffee mug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593639"/>
            <a:ext cx="3251826" cy="884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Millilitres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mug holds ~ 350 millilitres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962" y="1818112"/>
            <a:ext cx="19716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Bathtub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593639"/>
            <a:ext cx="3251826" cy="884107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tub holds ~ 200 litres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87" y="1788999"/>
            <a:ext cx="3443287" cy="25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Bottle of Ketchup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593639"/>
            <a:ext cx="3251826" cy="884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Millilitres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bottle holds ~ 575 millilitres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87" y="1700219"/>
            <a:ext cx="3357562" cy="256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Hot tub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38074" y="4657139"/>
            <a:ext cx="1905626" cy="884107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hot tub holds ~ 1500 litres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1" y="1656305"/>
            <a:ext cx="3554412" cy="262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2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</a:rPr>
              <a:t>slushee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987" y="4593639"/>
            <a:ext cx="3251826" cy="884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Millilitres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regular-sized </a:t>
            </a:r>
            <a:r>
              <a:rPr lang="en-US" sz="3600" dirty="0" err="1" smtClean="0"/>
              <a:t>slushee</a:t>
            </a:r>
            <a:r>
              <a:rPr lang="en-US" sz="3600" dirty="0" smtClean="0"/>
              <a:t> holds 473 millilitres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683679"/>
            <a:ext cx="2684462" cy="268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5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75" y="22193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Swimming Pool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38074" y="4657139"/>
            <a:ext cx="1905626" cy="884107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LItres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25" y="1605094"/>
            <a:ext cx="3838575" cy="289004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703244"/>
            <a:ext cx="10541000" cy="88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 standard-sized pool holds ~ 50 000 litres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8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129</TotalTime>
  <Words>179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Comic Sans MS</vt:lpstr>
      <vt:lpstr>Tw Cen MT</vt:lpstr>
      <vt:lpstr>Droplet</vt:lpstr>
      <vt:lpstr>Capacity</vt:lpstr>
      <vt:lpstr>Water bottle</vt:lpstr>
      <vt:lpstr>Water cooler</vt:lpstr>
      <vt:lpstr>Coffee mug</vt:lpstr>
      <vt:lpstr>Bathtub</vt:lpstr>
      <vt:lpstr>Bottle of Ketchup</vt:lpstr>
      <vt:lpstr>Hot tub</vt:lpstr>
      <vt:lpstr>slushee</vt:lpstr>
      <vt:lpstr>Swimming Pool</vt:lpstr>
      <vt:lpstr>Juice glass</vt:lpstr>
      <vt:lpstr>Olympic-sized Pool</vt:lpstr>
      <vt:lpstr>Task 1:</vt:lpstr>
      <vt:lpstr>Task 2:</vt:lpstr>
      <vt:lpstr>Nice work!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</dc:title>
  <dc:creator>Angie</dc:creator>
  <cp:lastModifiedBy>Angie</cp:lastModifiedBy>
  <cp:revision>10</cp:revision>
  <dcterms:created xsi:type="dcterms:W3CDTF">2016-05-18T20:27:32Z</dcterms:created>
  <dcterms:modified xsi:type="dcterms:W3CDTF">2016-05-18T22:37:16Z</dcterms:modified>
</cp:coreProperties>
</file>